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57" r:id="rId5"/>
    <p:sldId id="304" r:id="rId6"/>
    <p:sldId id="390" r:id="rId7"/>
    <p:sldId id="261" r:id="rId8"/>
    <p:sldId id="367" r:id="rId9"/>
    <p:sldId id="382" r:id="rId10"/>
    <p:sldId id="363" r:id="rId11"/>
    <p:sldId id="388" r:id="rId12"/>
    <p:sldId id="383" r:id="rId13"/>
    <p:sldId id="328" r:id="rId14"/>
    <p:sldId id="384" r:id="rId15"/>
    <p:sldId id="386" r:id="rId16"/>
    <p:sldId id="381" r:id="rId17"/>
    <p:sldId id="373" r:id="rId18"/>
    <p:sldId id="387" r:id="rId19"/>
    <p:sldId id="377" r:id="rId20"/>
    <p:sldId id="385" r:id="rId21"/>
    <p:sldId id="322"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DF3C16-0E83-F01A-B35F-F47808D87EF7}" name="Pim van Zomeren" initials="PZ" userId="S::p.vanzomeren@noorderpoort.nl::83efa6bc-519f-4113-832a-678d9ae27ad3" providerId="AD"/>
  <p188:author id="{4A737A2B-9734-42D5-F7F5-62691FFDCA98}" name="Rachel Kok" initials="RK" userId="S::ra.okoli@noorderpoort.nl::adad1452-82d9-432f-b3d0-d27e1e0205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300"/>
    <a:srgbClr val="DAAD08"/>
    <a:srgbClr val="E3D6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B7C240-E54B-47B6-B374-C11DA0C3F4B9}" v="20" dt="2023-01-31T17:12:28.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38" autoAdjust="0"/>
  </p:normalViewPr>
  <p:slideViewPr>
    <p:cSldViewPr snapToGrid="0">
      <p:cViewPr varScale="1">
        <p:scale>
          <a:sx n="84" d="100"/>
          <a:sy n="84" d="100"/>
        </p:scale>
        <p:origin x="142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m van Zomeren" userId="S::p.vanzomeren@noorderpoort.nl::83efa6bc-519f-4113-832a-678d9ae27ad3" providerId="AD" clId="Web-{811199AA-0E5C-BC93-3CBE-2B0D0CC58077}"/>
    <pc:docChg chg="modSld">
      <pc:chgData name="Pim van Zomeren" userId="S::p.vanzomeren@noorderpoort.nl::83efa6bc-519f-4113-832a-678d9ae27ad3" providerId="AD" clId="Web-{811199AA-0E5C-BC93-3CBE-2B0D0CC58077}" dt="2022-11-30T13:21:25.046" v="283"/>
      <pc:docMkLst>
        <pc:docMk/>
      </pc:docMkLst>
      <pc:sldChg chg="modNotes">
        <pc:chgData name="Pim van Zomeren" userId="S::p.vanzomeren@noorderpoort.nl::83efa6bc-519f-4113-832a-678d9ae27ad3" providerId="AD" clId="Web-{811199AA-0E5C-BC93-3CBE-2B0D0CC58077}" dt="2022-11-30T13:14:55.422" v="241"/>
        <pc:sldMkLst>
          <pc:docMk/>
          <pc:sldMk cId="3277956741" sldId="328"/>
        </pc:sldMkLst>
      </pc:sldChg>
      <pc:sldChg chg="modNotes">
        <pc:chgData name="Pim van Zomeren" userId="S::p.vanzomeren@noorderpoort.nl::83efa6bc-519f-4113-832a-678d9ae27ad3" providerId="AD" clId="Web-{811199AA-0E5C-BC93-3CBE-2B0D0CC58077}" dt="2022-11-30T13:19:45.308" v="282"/>
        <pc:sldMkLst>
          <pc:docMk/>
          <pc:sldMk cId="2459260670" sldId="373"/>
        </pc:sldMkLst>
      </pc:sldChg>
      <pc:sldChg chg="modSp modNotes">
        <pc:chgData name="Pim van Zomeren" userId="S::p.vanzomeren@noorderpoort.nl::83efa6bc-519f-4113-832a-678d9ae27ad3" providerId="AD" clId="Web-{811199AA-0E5C-BC93-3CBE-2B0D0CC58077}" dt="2022-11-30T13:18:47.587" v="262"/>
        <pc:sldMkLst>
          <pc:docMk/>
          <pc:sldMk cId="2969230463" sldId="381"/>
        </pc:sldMkLst>
        <pc:spChg chg="mod">
          <ac:chgData name="Pim van Zomeren" userId="S::p.vanzomeren@noorderpoort.nl::83efa6bc-519f-4113-832a-678d9ae27ad3" providerId="AD" clId="Web-{811199AA-0E5C-BC93-3CBE-2B0D0CC58077}" dt="2022-11-30T13:18:30.289" v="251" actId="20577"/>
          <ac:spMkLst>
            <pc:docMk/>
            <pc:sldMk cId="2969230463" sldId="381"/>
            <ac:spMk id="7" creationId="{A8FC7C2D-C64B-4C8B-976E-FB4661828C92}"/>
          </ac:spMkLst>
        </pc:spChg>
        <pc:spChg chg="mod">
          <ac:chgData name="Pim van Zomeren" userId="S::p.vanzomeren@noorderpoort.nl::83efa6bc-519f-4113-832a-678d9ae27ad3" providerId="AD" clId="Web-{811199AA-0E5C-BC93-3CBE-2B0D0CC58077}" dt="2022-11-30T13:17:24.537" v="249" actId="20577"/>
          <ac:spMkLst>
            <pc:docMk/>
            <pc:sldMk cId="2969230463" sldId="381"/>
            <ac:spMk id="8" creationId="{447B3651-718F-49C2-A8AA-D2BD409D3D55}"/>
          </ac:spMkLst>
        </pc:spChg>
      </pc:sldChg>
      <pc:sldChg chg="modNotes">
        <pc:chgData name="Pim van Zomeren" userId="S::p.vanzomeren@noorderpoort.nl::83efa6bc-519f-4113-832a-678d9ae27ad3" providerId="AD" clId="Web-{811199AA-0E5C-BC93-3CBE-2B0D0CC58077}" dt="2022-11-30T13:11:08.039" v="106"/>
        <pc:sldMkLst>
          <pc:docMk/>
          <pc:sldMk cId="2371014425" sldId="382"/>
        </pc:sldMkLst>
      </pc:sldChg>
      <pc:sldChg chg="modNotes">
        <pc:chgData name="Pim van Zomeren" userId="S::p.vanzomeren@noorderpoort.nl::83efa6bc-519f-4113-832a-678d9ae27ad3" providerId="AD" clId="Web-{811199AA-0E5C-BC93-3CBE-2B0D0CC58077}" dt="2022-11-30T13:14:30.843" v="239"/>
        <pc:sldMkLst>
          <pc:docMk/>
          <pc:sldMk cId="1167333768" sldId="383"/>
        </pc:sldMkLst>
      </pc:sldChg>
      <pc:sldChg chg="modNotes">
        <pc:chgData name="Pim van Zomeren" userId="S::p.vanzomeren@noorderpoort.nl::83efa6bc-519f-4113-832a-678d9ae27ad3" providerId="AD" clId="Web-{811199AA-0E5C-BC93-3CBE-2B0D0CC58077}" dt="2022-11-30T13:17:06.349" v="248"/>
        <pc:sldMkLst>
          <pc:docMk/>
          <pc:sldMk cId="1886788048" sldId="384"/>
        </pc:sldMkLst>
      </pc:sldChg>
      <pc:sldChg chg="modNotes">
        <pc:chgData name="Pim van Zomeren" userId="S::p.vanzomeren@noorderpoort.nl::83efa6bc-519f-4113-832a-678d9ae27ad3" providerId="AD" clId="Web-{811199AA-0E5C-BC93-3CBE-2B0D0CC58077}" dt="2022-11-30T13:21:25.046" v="283"/>
        <pc:sldMkLst>
          <pc:docMk/>
          <pc:sldMk cId="2137832989" sldId="387"/>
        </pc:sldMkLst>
      </pc:sldChg>
    </pc:docChg>
  </pc:docChgLst>
  <pc:docChgLst>
    <pc:chgData name="Leo van Ast" userId="5cde5fe80c1d067d" providerId="LiveId" clId="{93B7C240-E54B-47B6-B374-C11DA0C3F4B9}"/>
    <pc:docChg chg="undo custSel addSld delSld modSld">
      <pc:chgData name="Leo van Ast" userId="5cde5fe80c1d067d" providerId="LiveId" clId="{93B7C240-E54B-47B6-B374-C11DA0C3F4B9}" dt="2023-01-31T17:12:28.485" v="94"/>
      <pc:docMkLst>
        <pc:docMk/>
      </pc:docMkLst>
      <pc:sldChg chg="addSp delSp modSp mod">
        <pc:chgData name="Leo van Ast" userId="5cde5fe80c1d067d" providerId="LiveId" clId="{93B7C240-E54B-47B6-B374-C11DA0C3F4B9}" dt="2023-01-29T09:07:10.057" v="21" actId="1076"/>
        <pc:sldMkLst>
          <pc:docMk/>
          <pc:sldMk cId="746863241" sldId="257"/>
        </pc:sldMkLst>
        <pc:spChg chg="mod">
          <ac:chgData name="Leo van Ast" userId="5cde5fe80c1d067d" providerId="LiveId" clId="{93B7C240-E54B-47B6-B374-C11DA0C3F4B9}" dt="2023-01-23T18:59:53.877" v="4" actId="14100"/>
          <ac:spMkLst>
            <pc:docMk/>
            <pc:sldMk cId="746863241" sldId="257"/>
            <ac:spMk id="10" creationId="{00000000-0000-0000-0000-000000000000}"/>
          </ac:spMkLst>
        </pc:spChg>
        <pc:picChg chg="add del mod">
          <ac:chgData name="Leo van Ast" userId="5cde5fe80c1d067d" providerId="LiveId" clId="{93B7C240-E54B-47B6-B374-C11DA0C3F4B9}" dt="2023-01-29T09:07:04.259" v="17" actId="478"/>
          <ac:picMkLst>
            <pc:docMk/>
            <pc:sldMk cId="746863241" sldId="257"/>
            <ac:picMk id="3" creationId="{342C7AC2-37A0-3175-4139-4668F92AE16A}"/>
          </ac:picMkLst>
        </pc:picChg>
        <pc:picChg chg="add mod">
          <ac:chgData name="Leo van Ast" userId="5cde5fe80c1d067d" providerId="LiveId" clId="{93B7C240-E54B-47B6-B374-C11DA0C3F4B9}" dt="2023-01-29T09:07:10.057" v="21" actId="1076"/>
          <ac:picMkLst>
            <pc:docMk/>
            <pc:sldMk cId="746863241" sldId="257"/>
            <ac:picMk id="4" creationId="{93D96DAE-15A0-29AF-0535-922F996BC946}"/>
          </ac:picMkLst>
        </pc:picChg>
        <pc:picChg chg="del">
          <ac:chgData name="Leo van Ast" userId="5cde5fe80c1d067d" providerId="LiveId" clId="{93B7C240-E54B-47B6-B374-C11DA0C3F4B9}" dt="2023-01-23T18:58:28.927" v="0" actId="478"/>
          <ac:picMkLst>
            <pc:docMk/>
            <pc:sldMk cId="746863241" sldId="257"/>
            <ac:picMk id="5" creationId="{4925EF7F-D016-477E-BB89-1BF243B1F4DE}"/>
          </ac:picMkLst>
        </pc:picChg>
      </pc:sldChg>
      <pc:sldChg chg="addSp delSp modSp mod">
        <pc:chgData name="Leo van Ast" userId="5cde5fe80c1d067d" providerId="LiveId" clId="{93B7C240-E54B-47B6-B374-C11DA0C3F4B9}" dt="2023-01-29T09:09:18.507" v="27" actId="1076"/>
        <pc:sldMkLst>
          <pc:docMk/>
          <pc:sldMk cId="1559263503" sldId="261"/>
        </pc:sldMkLst>
        <pc:spChg chg="mod">
          <ac:chgData name="Leo van Ast" userId="5cde5fe80c1d067d" providerId="LiveId" clId="{93B7C240-E54B-47B6-B374-C11DA0C3F4B9}" dt="2023-01-29T09:08:11.243" v="22" actId="14100"/>
          <ac:spMkLst>
            <pc:docMk/>
            <pc:sldMk cId="1559263503" sldId="261"/>
            <ac:spMk id="5" creationId="{00000000-0000-0000-0000-000000000000}"/>
          </ac:spMkLst>
        </pc:spChg>
        <pc:picChg chg="del">
          <ac:chgData name="Leo van Ast" userId="5cde5fe80c1d067d" providerId="LiveId" clId="{93B7C240-E54B-47B6-B374-C11DA0C3F4B9}" dt="2023-01-29T09:09:12.759" v="23" actId="478"/>
          <ac:picMkLst>
            <pc:docMk/>
            <pc:sldMk cId="1559263503" sldId="261"/>
            <ac:picMk id="4" creationId="{5E820432-E304-49E4-924A-0B5968D419CC}"/>
          </ac:picMkLst>
        </pc:picChg>
        <pc:picChg chg="add mod">
          <ac:chgData name="Leo van Ast" userId="5cde5fe80c1d067d" providerId="LiveId" clId="{93B7C240-E54B-47B6-B374-C11DA0C3F4B9}" dt="2023-01-29T09:09:18.507" v="27" actId="1076"/>
          <ac:picMkLst>
            <pc:docMk/>
            <pc:sldMk cId="1559263503" sldId="261"/>
            <ac:picMk id="6" creationId="{50D55CF4-FF81-018E-7EA4-3428ADF1E0C9}"/>
          </ac:picMkLst>
        </pc:picChg>
      </pc:sldChg>
      <pc:sldChg chg="addSp modSp mod">
        <pc:chgData name="Leo van Ast" userId="5cde5fe80c1d067d" providerId="LiveId" clId="{93B7C240-E54B-47B6-B374-C11DA0C3F4B9}" dt="2023-01-31T17:12:28.485" v="94"/>
        <pc:sldMkLst>
          <pc:docMk/>
          <pc:sldMk cId="4283815545" sldId="304"/>
        </pc:sldMkLst>
        <pc:picChg chg="add mod">
          <ac:chgData name="Leo van Ast" userId="5cde5fe80c1d067d" providerId="LiveId" clId="{93B7C240-E54B-47B6-B374-C11DA0C3F4B9}" dt="2023-01-31T17:12:28.485" v="94"/>
          <ac:picMkLst>
            <pc:docMk/>
            <pc:sldMk cId="4283815545" sldId="304"/>
            <ac:picMk id="3" creationId="{F9FE4869-18C1-7028-074B-830E2D995BF4}"/>
          </ac:picMkLst>
        </pc:picChg>
      </pc:sldChg>
      <pc:sldChg chg="delSp del mod">
        <pc:chgData name="Leo van Ast" userId="5cde5fe80c1d067d" providerId="LiveId" clId="{93B7C240-E54B-47B6-B374-C11DA0C3F4B9}" dt="2023-01-29T09:21:51.664" v="77" actId="2696"/>
        <pc:sldMkLst>
          <pc:docMk/>
          <pc:sldMk cId="1976319864" sldId="360"/>
        </pc:sldMkLst>
        <pc:picChg chg="del">
          <ac:chgData name="Leo van Ast" userId="5cde5fe80c1d067d" providerId="LiveId" clId="{93B7C240-E54B-47B6-B374-C11DA0C3F4B9}" dt="2023-01-23T19:00:56.447" v="5" actId="478"/>
          <ac:picMkLst>
            <pc:docMk/>
            <pc:sldMk cId="1976319864" sldId="360"/>
            <ac:picMk id="4" creationId="{9FB072A8-22E6-49B3-977F-166FE3A7379E}"/>
          </ac:picMkLst>
        </pc:picChg>
      </pc:sldChg>
      <pc:sldChg chg="addSp delSp modSp mod">
        <pc:chgData name="Leo van Ast" userId="5cde5fe80c1d067d" providerId="LiveId" clId="{93B7C240-E54B-47B6-B374-C11DA0C3F4B9}" dt="2023-01-29T09:12:44.877" v="45" actId="14100"/>
        <pc:sldMkLst>
          <pc:docMk/>
          <pc:sldMk cId="2103645346" sldId="363"/>
        </pc:sldMkLst>
        <pc:spChg chg="mod">
          <ac:chgData name="Leo van Ast" userId="5cde5fe80c1d067d" providerId="LiveId" clId="{93B7C240-E54B-47B6-B374-C11DA0C3F4B9}" dt="2023-01-29T09:12:44.877" v="45" actId="14100"/>
          <ac:spMkLst>
            <pc:docMk/>
            <pc:sldMk cId="2103645346" sldId="363"/>
            <ac:spMk id="13" creationId="{71AA6BCC-9927-4570-A3A1-1FAC50836399}"/>
          </ac:spMkLst>
        </pc:spChg>
        <pc:picChg chg="add mod">
          <ac:chgData name="Leo van Ast" userId="5cde5fe80c1d067d" providerId="LiveId" clId="{93B7C240-E54B-47B6-B374-C11DA0C3F4B9}" dt="2023-01-29T09:12:36.127" v="44" actId="1076"/>
          <ac:picMkLst>
            <pc:docMk/>
            <pc:sldMk cId="2103645346" sldId="363"/>
            <ac:picMk id="3" creationId="{88A0EF5B-2BDE-9B8C-CEC6-606916FA0323}"/>
          </ac:picMkLst>
        </pc:picChg>
        <pc:picChg chg="del">
          <ac:chgData name="Leo van Ast" userId="5cde5fe80c1d067d" providerId="LiveId" clId="{93B7C240-E54B-47B6-B374-C11DA0C3F4B9}" dt="2023-01-29T09:12:31.883" v="40" actId="478"/>
          <ac:picMkLst>
            <pc:docMk/>
            <pc:sldMk cId="2103645346" sldId="363"/>
            <ac:picMk id="4" creationId="{4784E24C-14CF-471C-920F-40D551644C01}"/>
          </ac:picMkLst>
        </pc:picChg>
      </pc:sldChg>
      <pc:sldChg chg="addSp delSp modSp mod">
        <pc:chgData name="Leo van Ast" userId="5cde5fe80c1d067d" providerId="LiveId" clId="{93B7C240-E54B-47B6-B374-C11DA0C3F4B9}" dt="2023-01-29T09:10:35.524" v="33" actId="1076"/>
        <pc:sldMkLst>
          <pc:docMk/>
          <pc:sldMk cId="4025201422" sldId="367"/>
        </pc:sldMkLst>
        <pc:spChg chg="mod">
          <ac:chgData name="Leo van Ast" userId="5cde5fe80c1d067d" providerId="LiveId" clId="{93B7C240-E54B-47B6-B374-C11DA0C3F4B9}" dt="2023-01-29T09:10:35.524" v="33" actId="1076"/>
          <ac:spMkLst>
            <pc:docMk/>
            <pc:sldMk cId="4025201422" sldId="367"/>
            <ac:spMk id="7" creationId="{91EF54CA-A277-4B4B-884E-CA1522092596}"/>
          </ac:spMkLst>
        </pc:spChg>
        <pc:picChg chg="add mod">
          <ac:chgData name="Leo van Ast" userId="5cde5fe80c1d067d" providerId="LiveId" clId="{93B7C240-E54B-47B6-B374-C11DA0C3F4B9}" dt="2023-01-29T09:10:17.942" v="32" actId="1076"/>
          <ac:picMkLst>
            <pc:docMk/>
            <pc:sldMk cId="4025201422" sldId="367"/>
            <ac:picMk id="3" creationId="{F765A57D-451F-E7F6-51B8-718094437974}"/>
          </ac:picMkLst>
        </pc:picChg>
        <pc:picChg chg="del">
          <ac:chgData name="Leo van Ast" userId="5cde5fe80c1d067d" providerId="LiveId" clId="{93B7C240-E54B-47B6-B374-C11DA0C3F4B9}" dt="2023-01-29T09:10:12.838" v="28" actId="478"/>
          <ac:picMkLst>
            <pc:docMk/>
            <pc:sldMk cId="4025201422" sldId="367"/>
            <ac:picMk id="8" creationId="{960BE4B1-12D0-446E-9FF0-27016FFBC637}"/>
          </ac:picMkLst>
        </pc:picChg>
      </pc:sldChg>
      <pc:sldChg chg="addSp delSp modSp del mod">
        <pc:chgData name="Leo van Ast" userId="5cde5fe80c1d067d" providerId="LiveId" clId="{93B7C240-E54B-47B6-B374-C11DA0C3F4B9}" dt="2023-01-29T09:22:17.469" v="79" actId="2696"/>
        <pc:sldMkLst>
          <pc:docMk/>
          <pc:sldMk cId="1519816655" sldId="380"/>
        </pc:sldMkLst>
        <pc:picChg chg="del">
          <ac:chgData name="Leo van Ast" userId="5cde5fe80c1d067d" providerId="LiveId" clId="{93B7C240-E54B-47B6-B374-C11DA0C3F4B9}" dt="2023-01-24T19:56:51.580" v="6" actId="478"/>
          <ac:picMkLst>
            <pc:docMk/>
            <pc:sldMk cId="1519816655" sldId="380"/>
            <ac:picMk id="3" creationId="{1BE2903D-7ECE-4672-B76D-12EA40F83D44}"/>
          </ac:picMkLst>
        </pc:picChg>
        <pc:picChg chg="add mod">
          <ac:chgData name="Leo van Ast" userId="5cde5fe80c1d067d" providerId="LiveId" clId="{93B7C240-E54B-47B6-B374-C11DA0C3F4B9}" dt="2023-01-24T19:56:56.763" v="10" actId="1076"/>
          <ac:picMkLst>
            <pc:docMk/>
            <pc:sldMk cId="1519816655" sldId="380"/>
            <ac:picMk id="4" creationId="{19E8D0E5-82EF-986C-0AB4-2F29C730AC47}"/>
          </ac:picMkLst>
        </pc:picChg>
      </pc:sldChg>
      <pc:sldChg chg="addSp delSp modSp mod">
        <pc:chgData name="Leo van Ast" userId="5cde5fe80c1d067d" providerId="LiveId" clId="{93B7C240-E54B-47B6-B374-C11DA0C3F4B9}" dt="2023-01-29T09:16:41.130" v="64" actId="1076"/>
        <pc:sldMkLst>
          <pc:docMk/>
          <pc:sldMk cId="2969230463" sldId="381"/>
        </pc:sldMkLst>
        <pc:picChg chg="add mod">
          <ac:chgData name="Leo van Ast" userId="5cde5fe80c1d067d" providerId="LiveId" clId="{93B7C240-E54B-47B6-B374-C11DA0C3F4B9}" dt="2023-01-29T09:16:41.130" v="64" actId="1076"/>
          <ac:picMkLst>
            <pc:docMk/>
            <pc:sldMk cId="2969230463" sldId="381"/>
            <ac:picMk id="3" creationId="{10E5A370-3D13-A69F-8506-07D2988A1A22}"/>
          </ac:picMkLst>
        </pc:picChg>
        <pc:picChg chg="del">
          <ac:chgData name="Leo van Ast" userId="5cde5fe80c1d067d" providerId="LiveId" clId="{93B7C240-E54B-47B6-B374-C11DA0C3F4B9}" dt="2023-01-29T09:16:32.380" v="60" actId="478"/>
          <ac:picMkLst>
            <pc:docMk/>
            <pc:sldMk cId="2969230463" sldId="381"/>
            <ac:picMk id="12" creationId="{BD11E3FC-AD87-47D1-912D-CFE35DD52983}"/>
          </ac:picMkLst>
        </pc:picChg>
      </pc:sldChg>
      <pc:sldChg chg="addSp delSp modSp mod">
        <pc:chgData name="Leo van Ast" userId="5cde5fe80c1d067d" providerId="LiveId" clId="{93B7C240-E54B-47B6-B374-C11DA0C3F4B9}" dt="2023-01-29T09:11:45.321" v="39" actId="1076"/>
        <pc:sldMkLst>
          <pc:docMk/>
          <pc:sldMk cId="2371014425" sldId="382"/>
        </pc:sldMkLst>
        <pc:spChg chg="mod">
          <ac:chgData name="Leo van Ast" userId="5cde5fe80c1d067d" providerId="LiveId" clId="{93B7C240-E54B-47B6-B374-C11DA0C3F4B9}" dt="2023-01-29T09:11:03.139" v="34" actId="14100"/>
          <ac:spMkLst>
            <pc:docMk/>
            <pc:sldMk cId="2371014425" sldId="382"/>
            <ac:spMk id="5" creationId="{00000000-0000-0000-0000-000000000000}"/>
          </ac:spMkLst>
        </pc:spChg>
        <pc:spChg chg="mod">
          <ac:chgData name="Leo van Ast" userId="5cde5fe80c1d067d" providerId="LiveId" clId="{93B7C240-E54B-47B6-B374-C11DA0C3F4B9}" dt="2023-01-29T09:11:09.864" v="35" actId="1076"/>
          <ac:spMkLst>
            <pc:docMk/>
            <pc:sldMk cId="2371014425" sldId="382"/>
            <ac:spMk id="7" creationId="{91EF54CA-A277-4B4B-884E-CA1522092596}"/>
          </ac:spMkLst>
        </pc:spChg>
        <pc:spChg chg="mod">
          <ac:chgData name="Leo van Ast" userId="5cde5fe80c1d067d" providerId="LiveId" clId="{93B7C240-E54B-47B6-B374-C11DA0C3F4B9}" dt="2023-01-29T09:11:19.103" v="36" actId="1076"/>
          <ac:spMkLst>
            <pc:docMk/>
            <pc:sldMk cId="2371014425" sldId="382"/>
            <ac:spMk id="14" creationId="{446D48CB-F442-49F4-942A-581A79630639}"/>
          </ac:spMkLst>
        </pc:spChg>
        <pc:picChg chg="add mod">
          <ac:chgData name="Leo van Ast" userId="5cde5fe80c1d067d" providerId="LiveId" clId="{93B7C240-E54B-47B6-B374-C11DA0C3F4B9}" dt="2023-01-29T09:11:45.321" v="39" actId="1076"/>
          <ac:picMkLst>
            <pc:docMk/>
            <pc:sldMk cId="2371014425" sldId="382"/>
            <ac:picMk id="3" creationId="{62DAC296-A93F-7782-6E6F-5365F21A2095}"/>
          </ac:picMkLst>
        </pc:picChg>
        <pc:picChg chg="del">
          <ac:chgData name="Leo van Ast" userId="5cde5fe80c1d067d" providerId="LiveId" clId="{93B7C240-E54B-47B6-B374-C11DA0C3F4B9}" dt="2023-01-29T09:11:36.826" v="37" actId="478"/>
          <ac:picMkLst>
            <pc:docMk/>
            <pc:sldMk cId="2371014425" sldId="382"/>
            <ac:picMk id="9" creationId="{CC55EE90-04EA-444E-82DF-C43925138348}"/>
          </ac:picMkLst>
        </pc:picChg>
      </pc:sldChg>
      <pc:sldChg chg="addSp delSp modSp mod">
        <pc:chgData name="Leo van Ast" userId="5cde5fe80c1d067d" providerId="LiveId" clId="{93B7C240-E54B-47B6-B374-C11DA0C3F4B9}" dt="2023-01-29T09:14:01.895" v="49" actId="1076"/>
        <pc:sldMkLst>
          <pc:docMk/>
          <pc:sldMk cId="1167333768" sldId="383"/>
        </pc:sldMkLst>
        <pc:picChg chg="add mod">
          <ac:chgData name="Leo van Ast" userId="5cde5fe80c1d067d" providerId="LiveId" clId="{93B7C240-E54B-47B6-B374-C11DA0C3F4B9}" dt="2023-01-29T09:14:01.895" v="49" actId="1076"/>
          <ac:picMkLst>
            <pc:docMk/>
            <pc:sldMk cId="1167333768" sldId="383"/>
            <ac:picMk id="3" creationId="{A7EB256B-7B43-8182-76E6-4DC6C6A6433F}"/>
          </ac:picMkLst>
        </pc:picChg>
        <pc:picChg chg="del">
          <ac:chgData name="Leo van Ast" userId="5cde5fe80c1d067d" providerId="LiveId" clId="{93B7C240-E54B-47B6-B374-C11DA0C3F4B9}" dt="2023-01-29T09:13:56.269" v="47" actId="478"/>
          <ac:picMkLst>
            <pc:docMk/>
            <pc:sldMk cId="1167333768" sldId="383"/>
            <ac:picMk id="5" creationId="{5ED43A70-E5B5-4015-B433-F0ACA6670FF8}"/>
          </ac:picMkLst>
        </pc:picChg>
      </pc:sldChg>
      <pc:sldChg chg="addSp delSp modSp mod">
        <pc:chgData name="Leo van Ast" userId="5cde5fe80c1d067d" providerId="LiveId" clId="{93B7C240-E54B-47B6-B374-C11DA0C3F4B9}" dt="2023-01-29T09:14:49.374" v="54" actId="1076"/>
        <pc:sldMkLst>
          <pc:docMk/>
          <pc:sldMk cId="1886788048" sldId="384"/>
        </pc:sldMkLst>
        <pc:spChg chg="mod">
          <ac:chgData name="Leo van Ast" userId="5cde5fe80c1d067d" providerId="LiveId" clId="{93B7C240-E54B-47B6-B374-C11DA0C3F4B9}" dt="2023-01-24T20:06:56.834" v="11" actId="1076"/>
          <ac:spMkLst>
            <pc:docMk/>
            <pc:sldMk cId="1886788048" sldId="384"/>
            <ac:spMk id="7" creationId="{A8FC7C2D-C64B-4C8B-976E-FB4661828C92}"/>
          </ac:spMkLst>
        </pc:spChg>
        <pc:picChg chg="add mod">
          <ac:chgData name="Leo van Ast" userId="5cde5fe80c1d067d" providerId="LiveId" clId="{93B7C240-E54B-47B6-B374-C11DA0C3F4B9}" dt="2023-01-29T09:14:49.374" v="54" actId="1076"/>
          <ac:picMkLst>
            <pc:docMk/>
            <pc:sldMk cId="1886788048" sldId="384"/>
            <ac:picMk id="3" creationId="{6C2F8E70-D536-2412-2347-95C1DAD9FDBE}"/>
          </ac:picMkLst>
        </pc:picChg>
        <pc:picChg chg="del">
          <ac:chgData name="Leo van Ast" userId="5cde5fe80c1d067d" providerId="LiveId" clId="{93B7C240-E54B-47B6-B374-C11DA0C3F4B9}" dt="2023-01-29T09:14:44.543" v="50" actId="478"/>
          <ac:picMkLst>
            <pc:docMk/>
            <pc:sldMk cId="1886788048" sldId="384"/>
            <ac:picMk id="15" creationId="{97C79AE4-A2A4-45C1-8A30-3463041A5592}"/>
          </ac:picMkLst>
        </pc:picChg>
      </pc:sldChg>
      <pc:sldChg chg="addSp delSp modSp mod">
        <pc:chgData name="Leo van Ast" userId="5cde5fe80c1d067d" providerId="LiveId" clId="{93B7C240-E54B-47B6-B374-C11DA0C3F4B9}" dt="2023-01-29T09:19:01.408" v="75" actId="1076"/>
        <pc:sldMkLst>
          <pc:docMk/>
          <pc:sldMk cId="3671270801" sldId="385"/>
        </pc:sldMkLst>
        <pc:spChg chg="mod">
          <ac:chgData name="Leo van Ast" userId="5cde5fe80c1d067d" providerId="LiveId" clId="{93B7C240-E54B-47B6-B374-C11DA0C3F4B9}" dt="2023-01-29T09:18:36.940" v="70" actId="14100"/>
          <ac:spMkLst>
            <pc:docMk/>
            <pc:sldMk cId="3671270801" sldId="385"/>
            <ac:spMk id="5" creationId="{00000000-0000-0000-0000-000000000000}"/>
          </ac:spMkLst>
        </pc:spChg>
        <pc:picChg chg="del">
          <ac:chgData name="Leo van Ast" userId="5cde5fe80c1d067d" providerId="LiveId" clId="{93B7C240-E54B-47B6-B374-C11DA0C3F4B9}" dt="2023-01-29T09:18:55.118" v="71" actId="478"/>
          <ac:picMkLst>
            <pc:docMk/>
            <pc:sldMk cId="3671270801" sldId="385"/>
            <ac:picMk id="4" creationId="{5E820432-E304-49E4-924A-0B5968D419CC}"/>
          </ac:picMkLst>
        </pc:picChg>
        <pc:picChg chg="add mod">
          <ac:chgData name="Leo van Ast" userId="5cde5fe80c1d067d" providerId="LiveId" clId="{93B7C240-E54B-47B6-B374-C11DA0C3F4B9}" dt="2023-01-29T09:19:01.408" v="75" actId="1076"/>
          <ac:picMkLst>
            <pc:docMk/>
            <pc:sldMk cId="3671270801" sldId="385"/>
            <ac:picMk id="6" creationId="{ED5C9319-3073-5B9C-627A-B0B0A1AC7687}"/>
          </ac:picMkLst>
        </pc:picChg>
      </pc:sldChg>
      <pc:sldChg chg="addSp delSp modSp mod">
        <pc:chgData name="Leo van Ast" userId="5cde5fe80c1d067d" providerId="LiveId" clId="{93B7C240-E54B-47B6-B374-C11DA0C3F4B9}" dt="2023-01-29T09:15:38.485" v="59" actId="1076"/>
        <pc:sldMkLst>
          <pc:docMk/>
          <pc:sldMk cId="3244403600" sldId="386"/>
        </pc:sldMkLst>
        <pc:picChg chg="add del mod">
          <ac:chgData name="Leo van Ast" userId="5cde5fe80c1d067d" providerId="LiveId" clId="{93B7C240-E54B-47B6-B374-C11DA0C3F4B9}" dt="2023-01-29T09:15:30.401" v="55" actId="478"/>
          <ac:picMkLst>
            <pc:docMk/>
            <pc:sldMk cId="3244403600" sldId="386"/>
            <ac:picMk id="3" creationId="{E22B320D-C6A0-1989-D576-B0D631BCCE5D}"/>
          </ac:picMkLst>
        </pc:picChg>
        <pc:picChg chg="add mod">
          <ac:chgData name="Leo van Ast" userId="5cde5fe80c1d067d" providerId="LiveId" clId="{93B7C240-E54B-47B6-B374-C11DA0C3F4B9}" dt="2023-01-29T09:15:38.485" v="59" actId="1076"/>
          <ac:picMkLst>
            <pc:docMk/>
            <pc:sldMk cId="3244403600" sldId="386"/>
            <ac:picMk id="4" creationId="{93ACF229-DFDC-14D5-6C8D-A094F43DBC23}"/>
          </ac:picMkLst>
        </pc:picChg>
        <pc:picChg chg="del">
          <ac:chgData name="Leo van Ast" userId="5cde5fe80c1d067d" providerId="LiveId" clId="{93B7C240-E54B-47B6-B374-C11DA0C3F4B9}" dt="2023-01-24T20:07:43.593" v="12" actId="478"/>
          <ac:picMkLst>
            <pc:docMk/>
            <pc:sldMk cId="3244403600" sldId="386"/>
            <ac:picMk id="14" creationId="{E35A0013-B9F6-4908-B406-FD8B9E3DAA19}"/>
          </ac:picMkLst>
        </pc:picChg>
      </pc:sldChg>
      <pc:sldChg chg="addSp delSp modSp mod">
        <pc:chgData name="Leo van Ast" userId="5cde5fe80c1d067d" providerId="LiveId" clId="{93B7C240-E54B-47B6-B374-C11DA0C3F4B9}" dt="2023-01-29T09:17:28.942" v="69" actId="1076"/>
        <pc:sldMkLst>
          <pc:docMk/>
          <pc:sldMk cId="2137832989" sldId="387"/>
        </pc:sldMkLst>
        <pc:picChg chg="add mod">
          <ac:chgData name="Leo van Ast" userId="5cde5fe80c1d067d" providerId="LiveId" clId="{93B7C240-E54B-47B6-B374-C11DA0C3F4B9}" dt="2023-01-29T09:17:28.942" v="69" actId="1076"/>
          <ac:picMkLst>
            <pc:docMk/>
            <pc:sldMk cId="2137832989" sldId="387"/>
            <ac:picMk id="3" creationId="{A8E54116-FAC9-ED12-B275-FF299999171B}"/>
          </ac:picMkLst>
        </pc:picChg>
        <pc:picChg chg="del">
          <ac:chgData name="Leo van Ast" userId="5cde5fe80c1d067d" providerId="LiveId" clId="{93B7C240-E54B-47B6-B374-C11DA0C3F4B9}" dt="2023-01-29T09:17:22.599" v="65" actId="478"/>
          <ac:picMkLst>
            <pc:docMk/>
            <pc:sldMk cId="2137832989" sldId="387"/>
            <ac:picMk id="5" creationId="{69BF37CA-6316-48ED-B786-3EF09F9710DC}"/>
          </ac:picMkLst>
        </pc:picChg>
      </pc:sldChg>
      <pc:sldChg chg="modSp mod">
        <pc:chgData name="Leo van Ast" userId="5cde5fe80c1d067d" providerId="LiveId" clId="{93B7C240-E54B-47B6-B374-C11DA0C3F4B9}" dt="2023-01-29T09:13:05.800" v="46" actId="1076"/>
        <pc:sldMkLst>
          <pc:docMk/>
          <pc:sldMk cId="1006790233" sldId="388"/>
        </pc:sldMkLst>
        <pc:spChg chg="mod">
          <ac:chgData name="Leo van Ast" userId="5cde5fe80c1d067d" providerId="LiveId" clId="{93B7C240-E54B-47B6-B374-C11DA0C3F4B9}" dt="2023-01-29T09:13:05.800" v="46" actId="1076"/>
          <ac:spMkLst>
            <pc:docMk/>
            <pc:sldMk cId="1006790233" sldId="388"/>
            <ac:spMk id="5" creationId="{00000000-0000-0000-0000-000000000000}"/>
          </ac:spMkLst>
        </pc:spChg>
      </pc:sldChg>
      <pc:sldChg chg="add del">
        <pc:chgData name="Leo van Ast" userId="5cde5fe80c1d067d" providerId="LiveId" clId="{93B7C240-E54B-47B6-B374-C11DA0C3F4B9}" dt="2023-01-31T17:09:27.468" v="80" actId="47"/>
        <pc:sldMkLst>
          <pc:docMk/>
          <pc:sldMk cId="3205575070" sldId="389"/>
        </pc:sldMkLst>
      </pc:sldChg>
      <pc:sldChg chg="addSp delSp modSp add mod">
        <pc:chgData name="Leo van Ast" userId="5cde5fe80c1d067d" providerId="LiveId" clId="{93B7C240-E54B-47B6-B374-C11DA0C3F4B9}" dt="2023-01-31T17:10:09.470" v="89" actId="1076"/>
        <pc:sldMkLst>
          <pc:docMk/>
          <pc:sldMk cId="349131719" sldId="390"/>
        </pc:sldMkLst>
        <pc:picChg chg="mod">
          <ac:chgData name="Leo van Ast" userId="5cde5fe80c1d067d" providerId="LiveId" clId="{93B7C240-E54B-47B6-B374-C11DA0C3F4B9}" dt="2023-01-31T17:10:09.470" v="89" actId="1076"/>
          <ac:picMkLst>
            <pc:docMk/>
            <pc:sldMk cId="349131719" sldId="390"/>
            <ac:picMk id="3" creationId="{1BE2903D-7ECE-4672-B76D-12EA40F83D44}"/>
          </ac:picMkLst>
        </pc:picChg>
        <pc:picChg chg="add del mod">
          <ac:chgData name="Leo van Ast" userId="5cde5fe80c1d067d" providerId="LiveId" clId="{93B7C240-E54B-47B6-B374-C11DA0C3F4B9}" dt="2023-01-31T17:10:00.757" v="87"/>
          <ac:picMkLst>
            <pc:docMk/>
            <pc:sldMk cId="349131719" sldId="390"/>
            <ac:picMk id="4" creationId="{E4AC93D8-9F75-08EE-348E-8F9CDBFED60C}"/>
          </ac:picMkLst>
        </pc:picChg>
      </pc:sldChg>
    </pc:docChg>
  </pc:docChgLst>
  <pc:docChgLst>
    <pc:chgData name="Rachel Kok" userId="adad1452-82d9-432f-b3d0-d27e1e0205a0" providerId="ADAL" clId="{4972374F-50FC-4134-9ED1-A0CFB4F3DD6C}"/>
    <pc:docChg chg="modSld">
      <pc:chgData name="Rachel Kok" userId="adad1452-82d9-432f-b3d0-d27e1e0205a0" providerId="ADAL" clId="{4972374F-50FC-4134-9ED1-A0CFB4F3DD6C}" dt="2022-12-14T12:02:47.966" v="21" actId="790"/>
      <pc:docMkLst>
        <pc:docMk/>
      </pc:docMkLst>
      <pc:sldChg chg="modNotesTx">
        <pc:chgData name="Rachel Kok" userId="adad1452-82d9-432f-b3d0-d27e1e0205a0" providerId="ADAL" clId="{4972374F-50FC-4134-9ED1-A0CFB4F3DD6C}" dt="2022-12-14T12:01:10.426" v="2" actId="790"/>
        <pc:sldMkLst>
          <pc:docMk/>
          <pc:sldMk cId="1976319864" sldId="360"/>
        </pc:sldMkLst>
      </pc:sldChg>
      <pc:sldChg chg="modSp mod">
        <pc:chgData name="Rachel Kok" userId="adad1452-82d9-432f-b3d0-d27e1e0205a0" providerId="ADAL" clId="{4972374F-50FC-4134-9ED1-A0CFB4F3DD6C}" dt="2022-12-06T15:42:59.608" v="1" actId="20577"/>
        <pc:sldMkLst>
          <pc:docMk/>
          <pc:sldMk cId="1795320822" sldId="377"/>
        </pc:sldMkLst>
        <pc:spChg chg="mod">
          <ac:chgData name="Rachel Kok" userId="adad1452-82d9-432f-b3d0-d27e1e0205a0" providerId="ADAL" clId="{4972374F-50FC-4134-9ED1-A0CFB4F3DD6C}" dt="2022-12-06T15:42:59.608" v="1" actId="20577"/>
          <ac:spMkLst>
            <pc:docMk/>
            <pc:sldMk cId="1795320822" sldId="377"/>
            <ac:spMk id="12" creationId="{16BAFF76-AD33-42E1-9C34-20BF031EB5C9}"/>
          </ac:spMkLst>
        </pc:spChg>
      </pc:sldChg>
      <pc:sldChg chg="modNotesTx">
        <pc:chgData name="Rachel Kok" userId="adad1452-82d9-432f-b3d0-d27e1e0205a0" providerId="ADAL" clId="{4972374F-50FC-4134-9ED1-A0CFB4F3DD6C}" dt="2022-12-14T12:01:23.063" v="3" actId="790"/>
        <pc:sldMkLst>
          <pc:docMk/>
          <pc:sldMk cId="1519816655" sldId="380"/>
        </pc:sldMkLst>
      </pc:sldChg>
      <pc:sldChg chg="modSp mod modNotesTx">
        <pc:chgData name="Rachel Kok" userId="adad1452-82d9-432f-b3d0-d27e1e0205a0" providerId="ADAL" clId="{4972374F-50FC-4134-9ED1-A0CFB4F3DD6C}" dt="2022-12-14T12:02:47.966" v="21" actId="790"/>
        <pc:sldMkLst>
          <pc:docMk/>
          <pc:sldMk cId="1006790233" sldId="388"/>
        </pc:sldMkLst>
        <pc:spChg chg="mod">
          <ac:chgData name="Rachel Kok" userId="adad1452-82d9-432f-b3d0-d27e1e0205a0" providerId="ADAL" clId="{4972374F-50FC-4134-9ED1-A0CFB4F3DD6C}" dt="2022-12-14T12:02:32.225" v="20" actId="20577"/>
          <ac:spMkLst>
            <pc:docMk/>
            <pc:sldMk cId="1006790233" sldId="388"/>
            <ac:spMk id="5" creationId="{00000000-0000-0000-0000-000000000000}"/>
          </ac:spMkLst>
        </pc:spChg>
      </pc:sldChg>
    </pc:docChg>
  </pc:docChgLst>
  <pc:docChgLst>
    <pc:chgData name="Rachel Kok" userId="adad1452-82d9-432f-b3d0-d27e1e0205a0" providerId="ADAL" clId="{9A4B0136-A614-42F7-850A-18863B922566}"/>
    <pc:docChg chg="undo redo custSel addSld delSld modSld sldOrd">
      <pc:chgData name="Rachel Kok" userId="adad1452-82d9-432f-b3d0-d27e1e0205a0" providerId="ADAL" clId="{9A4B0136-A614-42F7-850A-18863B922566}" dt="2022-12-06T14:30:32.075" v="2818" actId="20577"/>
      <pc:docMkLst>
        <pc:docMk/>
      </pc:docMkLst>
      <pc:sldChg chg="addSp delSp modSp mod addAnim delAnim modAnim">
        <pc:chgData name="Rachel Kok" userId="adad1452-82d9-432f-b3d0-d27e1e0205a0" providerId="ADAL" clId="{9A4B0136-A614-42F7-850A-18863B922566}" dt="2022-12-02T13:58:25.773" v="2321"/>
        <pc:sldMkLst>
          <pc:docMk/>
          <pc:sldMk cId="1559263503" sldId="261"/>
        </pc:sldMkLst>
        <pc:spChg chg="mod">
          <ac:chgData name="Rachel Kok" userId="adad1452-82d9-432f-b3d0-d27e1e0205a0" providerId="ADAL" clId="{9A4B0136-A614-42F7-850A-18863B922566}" dt="2022-12-02T13:17:38.038" v="2304" actId="20577"/>
          <ac:spMkLst>
            <pc:docMk/>
            <pc:sldMk cId="1559263503" sldId="261"/>
            <ac:spMk id="2" creationId="{00000000-0000-0000-0000-000000000000}"/>
          </ac:spMkLst>
        </pc:spChg>
        <pc:spChg chg="del">
          <ac:chgData name="Rachel Kok" userId="adad1452-82d9-432f-b3d0-d27e1e0205a0" providerId="ADAL" clId="{9A4B0136-A614-42F7-850A-18863B922566}" dt="2022-12-02T13:15:02.420" v="2260" actId="478"/>
          <ac:spMkLst>
            <pc:docMk/>
            <pc:sldMk cId="1559263503" sldId="261"/>
            <ac:spMk id="6" creationId="{00000000-0000-0000-0000-000000000000}"/>
          </ac:spMkLst>
        </pc:spChg>
        <pc:spChg chg="mod">
          <ac:chgData name="Rachel Kok" userId="adad1452-82d9-432f-b3d0-d27e1e0205a0" providerId="ADAL" clId="{9A4B0136-A614-42F7-850A-18863B922566}" dt="2022-12-02T13:17:46.913" v="2306" actId="20577"/>
          <ac:spMkLst>
            <pc:docMk/>
            <pc:sldMk cId="1559263503" sldId="261"/>
            <ac:spMk id="11" creationId="{00000000-0000-0000-0000-000000000000}"/>
          </ac:spMkLst>
        </pc:spChg>
        <pc:spChg chg="mod">
          <ac:chgData name="Rachel Kok" userId="adad1452-82d9-432f-b3d0-d27e1e0205a0" providerId="ADAL" clId="{9A4B0136-A614-42F7-850A-18863B922566}" dt="2022-12-02T13:17:23.362" v="2295" actId="14100"/>
          <ac:spMkLst>
            <pc:docMk/>
            <pc:sldMk cId="1559263503" sldId="261"/>
            <ac:spMk id="16" creationId="{00000000-0000-0000-0000-000000000000}"/>
          </ac:spMkLst>
        </pc:spChg>
        <pc:spChg chg="add mod">
          <ac:chgData name="Rachel Kok" userId="adad1452-82d9-432f-b3d0-d27e1e0205a0" providerId="ADAL" clId="{9A4B0136-A614-42F7-850A-18863B922566}" dt="2022-12-02T13:17:17.711" v="2294" actId="14100"/>
          <ac:spMkLst>
            <pc:docMk/>
            <pc:sldMk cId="1559263503" sldId="261"/>
            <ac:spMk id="18" creationId="{26EF7CEA-BCEF-4039-8152-CFB55606BFCD}"/>
          </ac:spMkLst>
        </pc:spChg>
        <pc:spChg chg="mod">
          <ac:chgData name="Rachel Kok" userId="adad1452-82d9-432f-b3d0-d27e1e0205a0" providerId="ADAL" clId="{9A4B0136-A614-42F7-850A-18863B922566}" dt="2022-12-02T13:17:42.971" v="2305" actId="20577"/>
          <ac:spMkLst>
            <pc:docMk/>
            <pc:sldMk cId="1559263503" sldId="261"/>
            <ac:spMk id="20" creationId="{552F2F9E-4C71-4C40-A815-346AB55B0E25}"/>
          </ac:spMkLst>
        </pc:spChg>
        <pc:spChg chg="mod">
          <ac:chgData name="Rachel Kok" userId="adad1452-82d9-432f-b3d0-d27e1e0205a0" providerId="ADAL" clId="{9A4B0136-A614-42F7-850A-18863B922566}" dt="2022-12-02T13:17:50.120" v="2307" actId="20577"/>
          <ac:spMkLst>
            <pc:docMk/>
            <pc:sldMk cId="1559263503" sldId="261"/>
            <ac:spMk id="28" creationId="{E58C246C-648E-49D4-B7F7-AD2FF08013B9}"/>
          </ac:spMkLst>
        </pc:spChg>
        <pc:spChg chg="del mod">
          <ac:chgData name="Rachel Kok" userId="adad1452-82d9-432f-b3d0-d27e1e0205a0" providerId="ADAL" clId="{9A4B0136-A614-42F7-850A-18863B922566}" dt="2022-11-25T14:13:04.704" v="2256" actId="478"/>
          <ac:spMkLst>
            <pc:docMk/>
            <pc:sldMk cId="1559263503" sldId="261"/>
            <ac:spMk id="29" creationId="{26211CBB-20FB-402F-BFE8-B876D2E7DEA3}"/>
          </ac:spMkLst>
        </pc:spChg>
        <pc:spChg chg="del">
          <ac:chgData name="Rachel Kok" userId="adad1452-82d9-432f-b3d0-d27e1e0205a0" providerId="ADAL" clId="{9A4B0136-A614-42F7-850A-18863B922566}" dt="2022-11-25T14:13:06.146" v="2257" actId="478"/>
          <ac:spMkLst>
            <pc:docMk/>
            <pc:sldMk cId="1559263503" sldId="261"/>
            <ac:spMk id="30" creationId="{395A9D8D-C660-481B-AB88-E9C3AECDF273}"/>
          </ac:spMkLst>
        </pc:spChg>
      </pc:sldChg>
      <pc:sldChg chg="modSp mod">
        <pc:chgData name="Rachel Kok" userId="adad1452-82d9-432f-b3d0-d27e1e0205a0" providerId="ADAL" clId="{9A4B0136-A614-42F7-850A-18863B922566}" dt="2022-11-25T14:08:34.859" v="2100" actId="20577"/>
        <pc:sldMkLst>
          <pc:docMk/>
          <pc:sldMk cId="4283815545" sldId="304"/>
        </pc:sldMkLst>
        <pc:spChg chg="mod">
          <ac:chgData name="Rachel Kok" userId="adad1452-82d9-432f-b3d0-d27e1e0205a0" providerId="ADAL" clId="{9A4B0136-A614-42F7-850A-18863B922566}" dt="2022-11-25T14:08:34.859" v="2100" actId="20577"/>
          <ac:spMkLst>
            <pc:docMk/>
            <pc:sldMk cId="4283815545" sldId="304"/>
            <ac:spMk id="12" creationId="{D57BBFE9-46C5-44A4-8AC7-0F4E7624BA8E}"/>
          </ac:spMkLst>
        </pc:spChg>
      </pc:sldChg>
      <pc:sldChg chg="modNotesTx">
        <pc:chgData name="Rachel Kok" userId="adad1452-82d9-432f-b3d0-d27e1e0205a0" providerId="ADAL" clId="{9A4B0136-A614-42F7-850A-18863B922566}" dt="2022-12-02T14:09:37.881" v="2601" actId="20577"/>
        <pc:sldMkLst>
          <pc:docMk/>
          <pc:sldMk cId="3277956741" sldId="328"/>
        </pc:sldMkLst>
      </pc:sldChg>
      <pc:sldChg chg="addSp modSp modNotesTx">
        <pc:chgData name="Rachel Kok" userId="adad1452-82d9-432f-b3d0-d27e1e0205a0" providerId="ADAL" clId="{9A4B0136-A614-42F7-850A-18863B922566}" dt="2022-12-06T13:22:56.959" v="2729" actId="20577"/>
        <pc:sldMkLst>
          <pc:docMk/>
          <pc:sldMk cId="1976319864" sldId="360"/>
        </pc:sldMkLst>
        <pc:spChg chg="add mod">
          <ac:chgData name="Rachel Kok" userId="adad1452-82d9-432f-b3d0-d27e1e0205a0" providerId="ADAL" clId="{9A4B0136-A614-42F7-850A-18863B922566}" dt="2022-12-02T14:07:07.671" v="2462"/>
          <ac:spMkLst>
            <pc:docMk/>
            <pc:sldMk cId="1976319864" sldId="360"/>
            <ac:spMk id="9" creationId="{DFE5B756-1DEE-44C4-872B-843FD7368CAA}"/>
          </ac:spMkLst>
        </pc:spChg>
      </pc:sldChg>
      <pc:sldChg chg="addSp delSp modSp mod">
        <pc:chgData name="Rachel Kok" userId="adad1452-82d9-432f-b3d0-d27e1e0205a0" providerId="ADAL" clId="{9A4B0136-A614-42F7-850A-18863B922566}" dt="2022-12-02T14:02:10.609" v="2339" actId="1076"/>
        <pc:sldMkLst>
          <pc:docMk/>
          <pc:sldMk cId="2103645346" sldId="363"/>
        </pc:sldMkLst>
        <pc:spChg chg="mod">
          <ac:chgData name="Rachel Kok" userId="adad1452-82d9-432f-b3d0-d27e1e0205a0" providerId="ADAL" clId="{9A4B0136-A614-42F7-850A-18863B922566}" dt="2022-12-02T14:02:10.609" v="2339" actId="1076"/>
          <ac:spMkLst>
            <pc:docMk/>
            <pc:sldMk cId="2103645346" sldId="363"/>
            <ac:spMk id="13" creationId="{71AA6BCC-9927-4570-A3A1-1FAC50836399}"/>
          </ac:spMkLst>
        </pc:spChg>
        <pc:spChg chg="mod">
          <ac:chgData name="Rachel Kok" userId="adad1452-82d9-432f-b3d0-d27e1e0205a0" providerId="ADAL" clId="{9A4B0136-A614-42F7-850A-18863B922566}" dt="2022-11-25T13:05:25.698" v="1440" actId="1076"/>
          <ac:spMkLst>
            <pc:docMk/>
            <pc:sldMk cId="2103645346" sldId="363"/>
            <ac:spMk id="14" creationId="{0B0993D6-56A2-4144-B6F4-776B2F23AE1C}"/>
          </ac:spMkLst>
        </pc:spChg>
        <pc:spChg chg="mod">
          <ac:chgData name="Rachel Kok" userId="adad1452-82d9-432f-b3d0-d27e1e0205a0" providerId="ADAL" clId="{9A4B0136-A614-42F7-850A-18863B922566}" dt="2022-12-02T14:02:00.661" v="2338" actId="14100"/>
          <ac:spMkLst>
            <pc:docMk/>
            <pc:sldMk cId="2103645346" sldId="363"/>
            <ac:spMk id="15" creationId="{6F284170-BF3F-477C-9F3D-94FA81413ED0}"/>
          </ac:spMkLst>
        </pc:spChg>
        <pc:picChg chg="add del mod modCrop">
          <ac:chgData name="Rachel Kok" userId="adad1452-82d9-432f-b3d0-d27e1e0205a0" providerId="ADAL" clId="{9A4B0136-A614-42F7-850A-18863B922566}" dt="2022-12-02T14:00:55.293" v="2322" actId="478"/>
          <ac:picMkLst>
            <pc:docMk/>
            <pc:sldMk cId="2103645346" sldId="363"/>
            <ac:picMk id="3" creationId="{BBBE2C74-E3A1-4266-8B9E-01F0C4AC3126}"/>
          </ac:picMkLst>
        </pc:picChg>
        <pc:picChg chg="add mod modCrop">
          <ac:chgData name="Rachel Kok" userId="adad1452-82d9-432f-b3d0-d27e1e0205a0" providerId="ADAL" clId="{9A4B0136-A614-42F7-850A-18863B922566}" dt="2022-12-02T14:01:55.210" v="2337" actId="1076"/>
          <ac:picMkLst>
            <pc:docMk/>
            <pc:sldMk cId="2103645346" sldId="363"/>
            <ac:picMk id="4" creationId="{4784E24C-14CF-471C-920F-40D551644C01}"/>
          </ac:picMkLst>
        </pc:picChg>
      </pc:sldChg>
      <pc:sldChg chg="addSp delSp modSp mod modNotesTx">
        <pc:chgData name="Rachel Kok" userId="adad1452-82d9-432f-b3d0-d27e1e0205a0" providerId="ADAL" clId="{9A4B0136-A614-42F7-850A-18863B922566}" dt="2022-12-06T13:49:05.670" v="2737"/>
        <pc:sldMkLst>
          <pc:docMk/>
          <pc:sldMk cId="4025201422" sldId="367"/>
        </pc:sldMkLst>
        <pc:spChg chg="mod">
          <ac:chgData name="Rachel Kok" userId="adad1452-82d9-432f-b3d0-d27e1e0205a0" providerId="ADAL" clId="{9A4B0136-A614-42F7-850A-18863B922566}" dt="2022-11-25T13:39:28.126" v="1514" actId="1076"/>
          <ac:spMkLst>
            <pc:docMk/>
            <pc:sldMk cId="4025201422" sldId="367"/>
            <ac:spMk id="5" creationId="{00000000-0000-0000-0000-000000000000}"/>
          </ac:spMkLst>
        </pc:spChg>
        <pc:spChg chg="mod">
          <ac:chgData name="Rachel Kok" userId="adad1452-82d9-432f-b3d0-d27e1e0205a0" providerId="ADAL" clId="{9A4B0136-A614-42F7-850A-18863B922566}" dt="2022-12-06T12:49:28.256" v="2637" actId="20577"/>
          <ac:spMkLst>
            <pc:docMk/>
            <pc:sldMk cId="4025201422" sldId="367"/>
            <ac:spMk id="6" creationId="{0A14F381-5982-47E7-86E9-A3011D42DE6E}"/>
          </ac:spMkLst>
        </pc:spChg>
        <pc:spChg chg="mod">
          <ac:chgData name="Rachel Kok" userId="adad1452-82d9-432f-b3d0-d27e1e0205a0" providerId="ADAL" clId="{9A4B0136-A614-42F7-850A-18863B922566}" dt="2022-11-25T13:39:24.391" v="1513" actId="1076"/>
          <ac:spMkLst>
            <pc:docMk/>
            <pc:sldMk cId="4025201422" sldId="367"/>
            <ac:spMk id="7" creationId="{91EF54CA-A277-4B4B-884E-CA1522092596}"/>
          </ac:spMkLst>
        </pc:spChg>
        <pc:graphicFrameChg chg="add del">
          <ac:chgData name="Rachel Kok" userId="adad1452-82d9-432f-b3d0-d27e1e0205a0" providerId="ADAL" clId="{9A4B0136-A614-42F7-850A-18863B922566}" dt="2022-12-06T13:49:05.670" v="2737"/>
          <ac:graphicFrameMkLst>
            <pc:docMk/>
            <pc:sldMk cId="4025201422" sldId="367"/>
            <ac:graphicFrameMk id="2" creationId="{88A7F841-3DC4-4D01-9345-904727BE99DB}"/>
          </ac:graphicFrameMkLst>
        </pc:graphicFrameChg>
      </pc:sldChg>
      <pc:sldChg chg="modSp del mod ord">
        <pc:chgData name="Rachel Kok" userId="adad1452-82d9-432f-b3d0-d27e1e0205a0" providerId="ADAL" clId="{9A4B0136-A614-42F7-850A-18863B922566}" dt="2022-11-25T13:47:26.713" v="1883" actId="47"/>
        <pc:sldMkLst>
          <pc:docMk/>
          <pc:sldMk cId="1143722474" sldId="370"/>
        </pc:sldMkLst>
        <pc:spChg chg="mod">
          <ac:chgData name="Rachel Kok" userId="adad1452-82d9-432f-b3d0-d27e1e0205a0" providerId="ADAL" clId="{9A4B0136-A614-42F7-850A-18863B922566}" dt="2022-11-25T13:46:16.341" v="1795" actId="1076"/>
          <ac:spMkLst>
            <pc:docMk/>
            <pc:sldMk cId="1143722474" sldId="370"/>
            <ac:spMk id="9" creationId="{6C150D0C-EAB3-4076-8DAF-316826F5D4C8}"/>
          </ac:spMkLst>
        </pc:spChg>
        <pc:spChg chg="mod">
          <ac:chgData name="Rachel Kok" userId="adad1452-82d9-432f-b3d0-d27e1e0205a0" providerId="ADAL" clId="{9A4B0136-A614-42F7-850A-18863B922566}" dt="2022-11-25T12:30:17.467" v="133" actId="20577"/>
          <ac:spMkLst>
            <pc:docMk/>
            <pc:sldMk cId="1143722474" sldId="370"/>
            <ac:spMk id="10" creationId="{E7CE8D28-C6D9-4F29-BA47-E2B34CA4EF79}"/>
          </ac:spMkLst>
        </pc:spChg>
        <pc:spChg chg="mod">
          <ac:chgData name="Rachel Kok" userId="adad1452-82d9-432f-b3d0-d27e1e0205a0" providerId="ADAL" clId="{9A4B0136-A614-42F7-850A-18863B922566}" dt="2022-11-25T12:30:11.996" v="132" actId="20577"/>
          <ac:spMkLst>
            <pc:docMk/>
            <pc:sldMk cId="1143722474" sldId="370"/>
            <ac:spMk id="13" creationId="{F840D6E9-D9DB-484B-885A-41CDD5D58ECB}"/>
          </ac:spMkLst>
        </pc:spChg>
      </pc:sldChg>
      <pc:sldChg chg="addSp delSp modSp mod">
        <pc:chgData name="Rachel Kok" userId="adad1452-82d9-432f-b3d0-d27e1e0205a0" providerId="ADAL" clId="{9A4B0136-A614-42F7-850A-18863B922566}" dt="2022-12-06T13:49:00.939" v="2735" actId="1076"/>
        <pc:sldMkLst>
          <pc:docMk/>
          <pc:sldMk cId="2459260670" sldId="373"/>
        </pc:sldMkLst>
        <pc:spChg chg="mod">
          <ac:chgData name="Rachel Kok" userId="adad1452-82d9-432f-b3d0-d27e1e0205a0" providerId="ADAL" clId="{9A4B0136-A614-42F7-850A-18863B922566}" dt="2022-12-06T13:48:58.853" v="2734" actId="207"/>
          <ac:spMkLst>
            <pc:docMk/>
            <pc:sldMk cId="2459260670" sldId="373"/>
            <ac:spMk id="3" creationId="{00000000-0000-0000-0000-000000000000}"/>
          </ac:spMkLst>
        </pc:spChg>
        <pc:spChg chg="add del mod">
          <ac:chgData name="Rachel Kok" userId="adad1452-82d9-432f-b3d0-d27e1e0205a0" providerId="ADAL" clId="{9A4B0136-A614-42F7-850A-18863B922566}" dt="2022-11-25T13:38:52.828" v="1502" actId="478"/>
          <ac:spMkLst>
            <pc:docMk/>
            <pc:sldMk cId="2459260670" sldId="373"/>
            <ac:spMk id="8" creationId="{E5083FB2-D8E3-4801-BDB7-A480646B3E6E}"/>
          </ac:spMkLst>
        </pc:spChg>
        <pc:spChg chg="mod">
          <ac:chgData name="Rachel Kok" userId="adad1452-82d9-432f-b3d0-d27e1e0205a0" providerId="ADAL" clId="{9A4B0136-A614-42F7-850A-18863B922566}" dt="2022-11-25T13:38:56.289" v="1503" actId="1076"/>
          <ac:spMkLst>
            <pc:docMk/>
            <pc:sldMk cId="2459260670" sldId="373"/>
            <ac:spMk id="14" creationId="{75B80687-9414-44E2-9129-1B0F73D6479B}"/>
          </ac:spMkLst>
        </pc:spChg>
        <pc:picChg chg="add mod">
          <ac:chgData name="Rachel Kok" userId="adad1452-82d9-432f-b3d0-d27e1e0205a0" providerId="ADAL" clId="{9A4B0136-A614-42F7-850A-18863B922566}" dt="2022-12-06T13:49:00.939" v="2735" actId="1076"/>
          <ac:picMkLst>
            <pc:docMk/>
            <pc:sldMk cId="2459260670" sldId="373"/>
            <ac:picMk id="6" creationId="{EB239544-5774-4AE3-A957-41817BE49EF4}"/>
          </ac:picMkLst>
        </pc:picChg>
      </pc:sldChg>
      <pc:sldChg chg="modSp mod">
        <pc:chgData name="Rachel Kok" userId="adad1452-82d9-432f-b3d0-d27e1e0205a0" providerId="ADAL" clId="{9A4B0136-A614-42F7-850A-18863B922566}" dt="2022-11-25T14:07:36.644" v="2096" actId="20577"/>
        <pc:sldMkLst>
          <pc:docMk/>
          <pc:sldMk cId="1795320822" sldId="377"/>
        </pc:sldMkLst>
        <pc:spChg chg="mod">
          <ac:chgData name="Rachel Kok" userId="adad1452-82d9-432f-b3d0-d27e1e0205a0" providerId="ADAL" clId="{9A4B0136-A614-42F7-850A-18863B922566}" dt="2022-11-25T14:07:36.644" v="2096" actId="20577"/>
          <ac:spMkLst>
            <pc:docMk/>
            <pc:sldMk cId="1795320822" sldId="377"/>
            <ac:spMk id="12" creationId="{16BAFF76-AD33-42E1-9C34-20BF031EB5C9}"/>
          </ac:spMkLst>
        </pc:spChg>
        <pc:spChg chg="mod">
          <ac:chgData name="Rachel Kok" userId="adad1452-82d9-432f-b3d0-d27e1e0205a0" providerId="ADAL" clId="{9A4B0136-A614-42F7-850A-18863B922566}" dt="2022-11-25T14:07:28.909" v="2088" actId="1076"/>
          <ac:spMkLst>
            <pc:docMk/>
            <pc:sldMk cId="1795320822" sldId="377"/>
            <ac:spMk id="13" creationId="{F840D6E9-D9DB-484B-885A-41CDD5D58ECB}"/>
          </ac:spMkLst>
        </pc:spChg>
        <pc:spChg chg="mod">
          <ac:chgData name="Rachel Kok" userId="adad1452-82d9-432f-b3d0-d27e1e0205a0" providerId="ADAL" clId="{9A4B0136-A614-42F7-850A-18863B922566}" dt="2022-11-25T14:07:25.925" v="2087" actId="1076"/>
          <ac:spMkLst>
            <pc:docMk/>
            <pc:sldMk cId="1795320822" sldId="377"/>
            <ac:spMk id="15" creationId="{DF06821E-8768-4327-A044-FD498CEBB027}"/>
          </ac:spMkLst>
        </pc:spChg>
      </pc:sldChg>
      <pc:sldChg chg="del">
        <pc:chgData name="Rachel Kok" userId="adad1452-82d9-432f-b3d0-d27e1e0205a0" providerId="ADAL" clId="{9A4B0136-A614-42F7-850A-18863B922566}" dt="2022-11-25T13:14:13.142" v="1463" actId="47"/>
        <pc:sldMkLst>
          <pc:docMk/>
          <pc:sldMk cId="2328078900" sldId="378"/>
        </pc:sldMkLst>
      </pc:sldChg>
      <pc:sldChg chg="addSp delSp modSp del">
        <pc:chgData name="Rachel Kok" userId="adad1452-82d9-432f-b3d0-d27e1e0205a0" providerId="ADAL" clId="{9A4B0136-A614-42F7-850A-18863B922566}" dt="2022-11-25T12:20:56.504" v="6" actId="47"/>
        <pc:sldMkLst>
          <pc:docMk/>
          <pc:sldMk cId="2670242989" sldId="379"/>
        </pc:sldMkLst>
        <pc:spChg chg="add del mod">
          <ac:chgData name="Rachel Kok" userId="adad1452-82d9-432f-b3d0-d27e1e0205a0" providerId="ADAL" clId="{9A4B0136-A614-42F7-850A-18863B922566}" dt="2022-11-25T12:20:31.546" v="2" actId="478"/>
          <ac:spMkLst>
            <pc:docMk/>
            <pc:sldMk cId="2670242989" sldId="379"/>
            <ac:spMk id="3" creationId="{DE2D9044-23C2-4C6E-97F4-673B3405D69C}"/>
          </ac:spMkLst>
        </pc:spChg>
        <pc:spChg chg="add del">
          <ac:chgData name="Rachel Kok" userId="adad1452-82d9-432f-b3d0-d27e1e0205a0" providerId="ADAL" clId="{9A4B0136-A614-42F7-850A-18863B922566}" dt="2022-11-25T12:20:41.484" v="4"/>
          <ac:spMkLst>
            <pc:docMk/>
            <pc:sldMk cId="2670242989" sldId="379"/>
            <ac:spMk id="4" creationId="{71E18D14-4C93-401D-B2DD-1A60D84DEA2E}"/>
          </ac:spMkLst>
        </pc:spChg>
      </pc:sldChg>
      <pc:sldChg chg="addSp modSp mod modNotesTx">
        <pc:chgData name="Rachel Kok" userId="adad1452-82d9-432f-b3d0-d27e1e0205a0" providerId="ADAL" clId="{9A4B0136-A614-42F7-850A-18863B922566}" dt="2022-12-02T14:07:02.489" v="2461" actId="1076"/>
        <pc:sldMkLst>
          <pc:docMk/>
          <pc:sldMk cId="1519816655" sldId="380"/>
        </pc:sldMkLst>
        <pc:spChg chg="mod">
          <ac:chgData name="Rachel Kok" userId="adad1452-82d9-432f-b3d0-d27e1e0205a0" providerId="ADAL" clId="{9A4B0136-A614-42F7-850A-18863B922566}" dt="2022-11-25T14:09:16.393" v="2133" actId="1076"/>
          <ac:spMkLst>
            <pc:docMk/>
            <pc:sldMk cId="1519816655" sldId="380"/>
            <ac:spMk id="5" creationId="{00000000-0000-0000-0000-000000000000}"/>
          </ac:spMkLst>
        </pc:spChg>
        <pc:spChg chg="add mod">
          <ac:chgData name="Rachel Kok" userId="adad1452-82d9-432f-b3d0-d27e1e0205a0" providerId="ADAL" clId="{9A4B0136-A614-42F7-850A-18863B922566}" dt="2022-12-02T14:07:02.489" v="2461" actId="1076"/>
          <ac:spMkLst>
            <pc:docMk/>
            <pc:sldMk cId="1519816655" sldId="380"/>
            <ac:spMk id="9" creationId="{A2C234F1-A354-4DC1-9835-90F19769340C}"/>
          </ac:spMkLst>
        </pc:spChg>
        <pc:spChg chg="mod">
          <ac:chgData name="Rachel Kok" userId="adad1452-82d9-432f-b3d0-d27e1e0205a0" providerId="ADAL" clId="{9A4B0136-A614-42F7-850A-18863B922566}" dt="2022-11-25T14:09:32.624" v="2139" actId="1076"/>
          <ac:spMkLst>
            <pc:docMk/>
            <pc:sldMk cId="1519816655" sldId="380"/>
            <ac:spMk id="22" creationId="{00000000-0000-0000-0000-000000000000}"/>
          </ac:spMkLst>
        </pc:spChg>
        <pc:spChg chg="mod">
          <ac:chgData name="Rachel Kok" userId="adad1452-82d9-432f-b3d0-d27e1e0205a0" providerId="ADAL" clId="{9A4B0136-A614-42F7-850A-18863B922566}" dt="2022-11-25T14:09:28.357" v="2138" actId="1076"/>
          <ac:spMkLst>
            <pc:docMk/>
            <pc:sldMk cId="1519816655" sldId="380"/>
            <ac:spMk id="23" creationId="{00000000-0000-0000-0000-000000000000}"/>
          </ac:spMkLst>
        </pc:spChg>
      </pc:sldChg>
      <pc:sldChg chg="modSp mod">
        <pc:chgData name="Rachel Kok" userId="adad1452-82d9-432f-b3d0-d27e1e0205a0" providerId="ADAL" clId="{9A4B0136-A614-42F7-850A-18863B922566}" dt="2022-11-25T12:31:50.959" v="164" actId="1076"/>
        <pc:sldMkLst>
          <pc:docMk/>
          <pc:sldMk cId="2969230463" sldId="381"/>
        </pc:sldMkLst>
        <pc:spChg chg="mod">
          <ac:chgData name="Rachel Kok" userId="adad1452-82d9-432f-b3d0-d27e1e0205a0" providerId="ADAL" clId="{9A4B0136-A614-42F7-850A-18863B922566}" dt="2022-11-25T12:23:10.155" v="53" actId="20577"/>
          <ac:spMkLst>
            <pc:docMk/>
            <pc:sldMk cId="2969230463" sldId="381"/>
            <ac:spMk id="8" creationId="{447B3651-718F-49C2-A8AA-D2BD409D3D55}"/>
          </ac:spMkLst>
        </pc:spChg>
        <pc:spChg chg="mod">
          <ac:chgData name="Rachel Kok" userId="adad1452-82d9-432f-b3d0-d27e1e0205a0" providerId="ADAL" clId="{9A4B0136-A614-42F7-850A-18863B922566}" dt="2022-11-25T12:31:50.959" v="164" actId="1076"/>
          <ac:spMkLst>
            <pc:docMk/>
            <pc:sldMk cId="2969230463" sldId="381"/>
            <ac:spMk id="10" creationId="{D5547FFB-D2C4-4B43-A8DB-647EADAECDF6}"/>
          </ac:spMkLst>
        </pc:spChg>
      </pc:sldChg>
      <pc:sldChg chg="modSp mod modNotesTx">
        <pc:chgData name="Rachel Kok" userId="adad1452-82d9-432f-b3d0-d27e1e0205a0" providerId="ADAL" clId="{9A4B0136-A614-42F7-850A-18863B922566}" dt="2022-12-02T14:09:18.049" v="2582" actId="20577"/>
        <pc:sldMkLst>
          <pc:docMk/>
          <pc:sldMk cId="2371014425" sldId="382"/>
        </pc:sldMkLst>
        <pc:spChg chg="mod">
          <ac:chgData name="Rachel Kok" userId="adad1452-82d9-432f-b3d0-d27e1e0205a0" providerId="ADAL" clId="{9A4B0136-A614-42F7-850A-18863B922566}" dt="2022-11-25T12:32:19.378" v="169" actId="1076"/>
          <ac:spMkLst>
            <pc:docMk/>
            <pc:sldMk cId="2371014425" sldId="382"/>
            <ac:spMk id="7" creationId="{91EF54CA-A277-4B4B-884E-CA1522092596}"/>
          </ac:spMkLst>
        </pc:spChg>
      </pc:sldChg>
      <pc:sldChg chg="modSp mod">
        <pc:chgData name="Rachel Kok" userId="adad1452-82d9-432f-b3d0-d27e1e0205a0" providerId="ADAL" clId="{9A4B0136-A614-42F7-850A-18863B922566}" dt="2022-11-25T12:30:07.863" v="131" actId="14100"/>
        <pc:sldMkLst>
          <pc:docMk/>
          <pc:sldMk cId="1167333768" sldId="383"/>
        </pc:sldMkLst>
        <pc:spChg chg="mod">
          <ac:chgData name="Rachel Kok" userId="adad1452-82d9-432f-b3d0-d27e1e0205a0" providerId="ADAL" clId="{9A4B0136-A614-42F7-850A-18863B922566}" dt="2022-11-25T12:26:29.425" v="127" actId="2710"/>
          <ac:spMkLst>
            <pc:docMk/>
            <pc:sldMk cId="1167333768" sldId="383"/>
            <ac:spMk id="8" creationId="{447B3651-718F-49C2-A8AA-D2BD409D3D55}"/>
          </ac:spMkLst>
        </pc:spChg>
        <pc:spChg chg="mod">
          <ac:chgData name="Rachel Kok" userId="adad1452-82d9-432f-b3d0-d27e1e0205a0" providerId="ADAL" clId="{9A4B0136-A614-42F7-850A-18863B922566}" dt="2022-11-25T12:30:07.863" v="131" actId="14100"/>
          <ac:spMkLst>
            <pc:docMk/>
            <pc:sldMk cId="1167333768" sldId="383"/>
            <ac:spMk id="10" creationId="{D5547FFB-D2C4-4B43-A8DB-647EADAECDF6}"/>
          </ac:spMkLst>
        </pc:spChg>
      </pc:sldChg>
      <pc:sldChg chg="addSp delSp modSp mod ord">
        <pc:chgData name="Rachel Kok" userId="adad1452-82d9-432f-b3d0-d27e1e0205a0" providerId="ADAL" clId="{9A4B0136-A614-42F7-850A-18863B922566}" dt="2022-11-25T13:13:31.312" v="1458"/>
        <pc:sldMkLst>
          <pc:docMk/>
          <pc:sldMk cId="1886788048" sldId="384"/>
        </pc:sldMkLst>
        <pc:spChg chg="mod">
          <ac:chgData name="Rachel Kok" userId="adad1452-82d9-432f-b3d0-d27e1e0205a0" providerId="ADAL" clId="{9A4B0136-A614-42F7-850A-18863B922566}" dt="2022-11-25T12:52:00.822" v="1219" actId="14100"/>
          <ac:spMkLst>
            <pc:docMk/>
            <pc:sldMk cId="1886788048" sldId="384"/>
            <ac:spMk id="7" creationId="{A8FC7C2D-C64B-4C8B-976E-FB4661828C92}"/>
          </ac:spMkLst>
        </pc:spChg>
        <pc:spChg chg="mod">
          <ac:chgData name="Rachel Kok" userId="adad1452-82d9-432f-b3d0-d27e1e0205a0" providerId="ADAL" clId="{9A4B0136-A614-42F7-850A-18863B922566}" dt="2022-11-25T12:51:49.120" v="1217" actId="14100"/>
          <ac:spMkLst>
            <pc:docMk/>
            <pc:sldMk cId="1886788048" sldId="384"/>
            <ac:spMk id="8" creationId="{447B3651-718F-49C2-A8AA-D2BD409D3D55}"/>
          </ac:spMkLst>
        </pc:spChg>
        <pc:spChg chg="mod">
          <ac:chgData name="Rachel Kok" userId="adad1452-82d9-432f-b3d0-d27e1e0205a0" providerId="ADAL" clId="{9A4B0136-A614-42F7-850A-18863B922566}" dt="2022-11-25T12:51:55.856" v="1218" actId="14100"/>
          <ac:spMkLst>
            <pc:docMk/>
            <pc:sldMk cId="1886788048" sldId="384"/>
            <ac:spMk id="10" creationId="{D5547FFB-D2C4-4B43-A8DB-647EADAECDF6}"/>
          </ac:spMkLst>
        </pc:spChg>
        <pc:picChg chg="del mod modCrop">
          <ac:chgData name="Rachel Kok" userId="adad1452-82d9-432f-b3d0-d27e1e0205a0" providerId="ADAL" clId="{9A4B0136-A614-42F7-850A-18863B922566}" dt="2022-11-25T12:56:55.153" v="1238" actId="478"/>
          <ac:picMkLst>
            <pc:docMk/>
            <pc:sldMk cId="1886788048" sldId="384"/>
            <ac:picMk id="3" creationId="{3DEFEA93-ED07-4280-8766-AFD69136E2A1}"/>
          </ac:picMkLst>
        </pc:picChg>
        <pc:picChg chg="add del mod">
          <ac:chgData name="Rachel Kok" userId="adad1452-82d9-432f-b3d0-d27e1e0205a0" providerId="ADAL" clId="{9A4B0136-A614-42F7-850A-18863B922566}" dt="2022-11-25T12:52:41.472" v="1223" actId="21"/>
          <ac:picMkLst>
            <pc:docMk/>
            <pc:sldMk cId="1886788048" sldId="384"/>
            <ac:picMk id="9" creationId="{744916B0-6733-4D3F-907B-DB49629A2BE1}"/>
          </ac:picMkLst>
        </pc:picChg>
        <pc:picChg chg="add del mod">
          <ac:chgData name="Rachel Kok" userId="adad1452-82d9-432f-b3d0-d27e1e0205a0" providerId="ADAL" clId="{9A4B0136-A614-42F7-850A-18863B922566}" dt="2022-11-25T12:55:09.452" v="1236" actId="478"/>
          <ac:picMkLst>
            <pc:docMk/>
            <pc:sldMk cId="1886788048" sldId="384"/>
            <ac:picMk id="13" creationId="{F5118B49-6B92-4FE0-B308-ECF500462133}"/>
          </ac:picMkLst>
        </pc:picChg>
        <pc:picChg chg="add mod modCrop">
          <ac:chgData name="Rachel Kok" userId="adad1452-82d9-432f-b3d0-d27e1e0205a0" providerId="ADAL" clId="{9A4B0136-A614-42F7-850A-18863B922566}" dt="2022-11-25T12:57:09.499" v="1243" actId="1076"/>
          <ac:picMkLst>
            <pc:docMk/>
            <pc:sldMk cId="1886788048" sldId="384"/>
            <ac:picMk id="15" creationId="{97C79AE4-A2A4-45C1-8A30-3463041A5592}"/>
          </ac:picMkLst>
        </pc:picChg>
      </pc:sldChg>
      <pc:sldChg chg="addSp delSp modSp add mod delAnim modAnim modNotesTx">
        <pc:chgData name="Rachel Kok" userId="adad1452-82d9-432f-b3d0-d27e1e0205a0" providerId="ADAL" clId="{9A4B0136-A614-42F7-850A-18863B922566}" dt="2022-12-02T14:11:33.835" v="2634" actId="20577"/>
        <pc:sldMkLst>
          <pc:docMk/>
          <pc:sldMk cId="3671270801" sldId="385"/>
        </pc:sldMkLst>
        <pc:spChg chg="mod">
          <ac:chgData name="Rachel Kok" userId="adad1452-82d9-432f-b3d0-d27e1e0205a0" providerId="ADAL" clId="{9A4B0136-A614-42F7-850A-18863B922566}" dt="2022-12-02T14:05:18.707" v="2370" actId="20577"/>
          <ac:spMkLst>
            <pc:docMk/>
            <pc:sldMk cId="3671270801" sldId="385"/>
            <ac:spMk id="2" creationId="{00000000-0000-0000-0000-000000000000}"/>
          </ac:spMkLst>
        </pc:spChg>
        <pc:spChg chg="add del">
          <ac:chgData name="Rachel Kok" userId="adad1452-82d9-432f-b3d0-d27e1e0205a0" providerId="ADAL" clId="{9A4B0136-A614-42F7-850A-18863B922566}" dt="2022-11-25T12:21:50.130" v="46"/>
          <ac:spMkLst>
            <pc:docMk/>
            <pc:sldMk cId="3671270801" sldId="385"/>
            <ac:spMk id="3" creationId="{084C298B-1887-4054-89ED-DC1487E73FEC}"/>
          </ac:spMkLst>
        </pc:spChg>
        <pc:spChg chg="del mod">
          <ac:chgData name="Rachel Kok" userId="adad1452-82d9-432f-b3d0-d27e1e0205a0" providerId="ADAL" clId="{9A4B0136-A614-42F7-850A-18863B922566}" dt="2022-12-02T13:15:23.103" v="2266" actId="478"/>
          <ac:spMkLst>
            <pc:docMk/>
            <pc:sldMk cId="3671270801" sldId="385"/>
            <ac:spMk id="6" creationId="{00000000-0000-0000-0000-000000000000}"/>
          </ac:spMkLst>
        </pc:spChg>
        <pc:spChg chg="add del">
          <ac:chgData name="Rachel Kok" userId="adad1452-82d9-432f-b3d0-d27e1e0205a0" providerId="ADAL" clId="{9A4B0136-A614-42F7-850A-18863B922566}" dt="2022-11-25T12:22:03.376" v="48"/>
          <ac:spMkLst>
            <pc:docMk/>
            <pc:sldMk cId="3671270801" sldId="385"/>
            <ac:spMk id="7" creationId="{661C2B6E-85B9-4F82-BC76-5049A330E527}"/>
          </ac:spMkLst>
        </pc:spChg>
        <pc:spChg chg="mod">
          <ac:chgData name="Rachel Kok" userId="adad1452-82d9-432f-b3d0-d27e1e0205a0" providerId="ADAL" clId="{9A4B0136-A614-42F7-850A-18863B922566}" dt="2022-12-02T14:05:00.784" v="2360" actId="20577"/>
          <ac:spMkLst>
            <pc:docMk/>
            <pc:sldMk cId="3671270801" sldId="385"/>
            <ac:spMk id="11" creationId="{00000000-0000-0000-0000-000000000000}"/>
          </ac:spMkLst>
        </pc:spChg>
        <pc:spChg chg="mod">
          <ac:chgData name="Rachel Kok" userId="adad1452-82d9-432f-b3d0-d27e1e0205a0" providerId="ADAL" clId="{9A4B0136-A614-42F7-850A-18863B922566}" dt="2022-12-02T13:15:31.599" v="2271" actId="1076"/>
          <ac:spMkLst>
            <pc:docMk/>
            <pc:sldMk cId="3671270801" sldId="385"/>
            <ac:spMk id="16" creationId="{00000000-0000-0000-0000-000000000000}"/>
          </ac:spMkLst>
        </pc:spChg>
        <pc:spChg chg="add mod">
          <ac:chgData name="Rachel Kok" userId="adad1452-82d9-432f-b3d0-d27e1e0205a0" providerId="ADAL" clId="{9A4B0136-A614-42F7-850A-18863B922566}" dt="2022-12-02T13:16:58.546" v="2283" actId="20577"/>
          <ac:spMkLst>
            <pc:docMk/>
            <pc:sldMk cId="3671270801" sldId="385"/>
            <ac:spMk id="18" creationId="{300EE6FA-122A-4CA9-B183-74C9829DC6DE}"/>
          </ac:spMkLst>
        </pc:spChg>
        <pc:spChg chg="mod">
          <ac:chgData name="Rachel Kok" userId="adad1452-82d9-432f-b3d0-d27e1e0205a0" providerId="ADAL" clId="{9A4B0136-A614-42F7-850A-18863B922566}" dt="2022-12-02T14:04:57.823" v="2359" actId="20577"/>
          <ac:spMkLst>
            <pc:docMk/>
            <pc:sldMk cId="3671270801" sldId="385"/>
            <ac:spMk id="20" creationId="{552F2F9E-4C71-4C40-A815-346AB55B0E25}"/>
          </ac:spMkLst>
        </pc:spChg>
        <pc:spChg chg="mod">
          <ac:chgData name="Rachel Kok" userId="adad1452-82d9-432f-b3d0-d27e1e0205a0" providerId="ADAL" clId="{9A4B0136-A614-42F7-850A-18863B922566}" dt="2022-12-02T14:05:04.096" v="2361" actId="20577"/>
          <ac:spMkLst>
            <pc:docMk/>
            <pc:sldMk cId="3671270801" sldId="385"/>
            <ac:spMk id="28" creationId="{E58C246C-648E-49D4-B7F7-AD2FF08013B9}"/>
          </ac:spMkLst>
        </pc:spChg>
        <pc:spChg chg="del mod">
          <ac:chgData name="Rachel Kok" userId="adad1452-82d9-432f-b3d0-d27e1e0205a0" providerId="ADAL" clId="{9A4B0136-A614-42F7-850A-18863B922566}" dt="2022-11-25T14:13:12.898" v="2258" actId="478"/>
          <ac:spMkLst>
            <pc:docMk/>
            <pc:sldMk cId="3671270801" sldId="385"/>
            <ac:spMk id="29" creationId="{26211CBB-20FB-402F-BFE8-B876D2E7DEA3}"/>
          </ac:spMkLst>
        </pc:spChg>
        <pc:spChg chg="del">
          <ac:chgData name="Rachel Kok" userId="adad1452-82d9-432f-b3d0-d27e1e0205a0" providerId="ADAL" clId="{9A4B0136-A614-42F7-850A-18863B922566}" dt="2022-11-25T14:13:14.327" v="2259" actId="478"/>
          <ac:spMkLst>
            <pc:docMk/>
            <pc:sldMk cId="3671270801" sldId="385"/>
            <ac:spMk id="30" creationId="{395A9D8D-C660-481B-AB88-E9C3AECDF273}"/>
          </ac:spMkLst>
        </pc:spChg>
      </pc:sldChg>
      <pc:sldChg chg="addSp delSp modSp add del mod modAnim modNotesTx">
        <pc:chgData name="Rachel Kok" userId="adad1452-82d9-432f-b3d0-d27e1e0205a0" providerId="ADAL" clId="{9A4B0136-A614-42F7-850A-18863B922566}" dt="2022-12-06T13:49:02.360" v="2736" actId="47"/>
        <pc:sldMkLst>
          <pc:docMk/>
          <pc:sldMk cId="3244403600" sldId="386"/>
        </pc:sldMkLst>
        <pc:spChg chg="mod">
          <ac:chgData name="Rachel Kok" userId="adad1452-82d9-432f-b3d0-d27e1e0205a0" providerId="ADAL" clId="{9A4B0136-A614-42F7-850A-18863B922566}" dt="2022-11-25T13:13:49.806" v="1462" actId="1076"/>
          <ac:spMkLst>
            <pc:docMk/>
            <pc:sldMk cId="3244403600" sldId="386"/>
            <ac:spMk id="7" creationId="{A8FC7C2D-C64B-4C8B-976E-FB4661828C92}"/>
          </ac:spMkLst>
        </pc:spChg>
        <pc:spChg chg="mod">
          <ac:chgData name="Rachel Kok" userId="adad1452-82d9-432f-b3d0-d27e1e0205a0" providerId="ADAL" clId="{9A4B0136-A614-42F7-850A-18863B922566}" dt="2022-11-25T13:13:37.771" v="1459" actId="1076"/>
          <ac:spMkLst>
            <pc:docMk/>
            <pc:sldMk cId="3244403600" sldId="386"/>
            <ac:spMk id="8" creationId="{447B3651-718F-49C2-A8AA-D2BD409D3D55}"/>
          </ac:spMkLst>
        </pc:spChg>
        <pc:spChg chg="add mod">
          <ac:chgData name="Rachel Kok" userId="adad1452-82d9-432f-b3d0-d27e1e0205a0" providerId="ADAL" clId="{9A4B0136-A614-42F7-850A-18863B922566}" dt="2022-11-25T12:59:22.725" v="1281" actId="1076"/>
          <ac:spMkLst>
            <pc:docMk/>
            <pc:sldMk cId="3244403600" sldId="386"/>
            <ac:spMk id="9" creationId="{614E8621-82C3-4B67-8A99-1791553A90B2}"/>
          </ac:spMkLst>
        </pc:spChg>
        <pc:spChg chg="mod">
          <ac:chgData name="Rachel Kok" userId="adad1452-82d9-432f-b3d0-d27e1e0205a0" providerId="ADAL" clId="{9A4B0136-A614-42F7-850A-18863B922566}" dt="2022-11-25T13:13:45.590" v="1461" actId="1076"/>
          <ac:spMkLst>
            <pc:docMk/>
            <pc:sldMk cId="3244403600" sldId="386"/>
            <ac:spMk id="10" creationId="{D5547FFB-D2C4-4B43-A8DB-647EADAECDF6}"/>
          </ac:spMkLst>
        </pc:spChg>
        <pc:spChg chg="add mod">
          <ac:chgData name="Rachel Kok" userId="adad1452-82d9-432f-b3d0-d27e1e0205a0" providerId="ADAL" clId="{9A4B0136-A614-42F7-850A-18863B922566}" dt="2022-11-25T12:59:17.572" v="1280" actId="1076"/>
          <ac:spMkLst>
            <pc:docMk/>
            <pc:sldMk cId="3244403600" sldId="386"/>
            <ac:spMk id="12" creationId="{1C3CFFAC-012F-4543-AE64-C5903D1FFA9F}"/>
          </ac:spMkLst>
        </pc:spChg>
        <pc:spChg chg="add mod">
          <ac:chgData name="Rachel Kok" userId="adad1452-82d9-432f-b3d0-d27e1e0205a0" providerId="ADAL" clId="{9A4B0136-A614-42F7-850A-18863B922566}" dt="2022-11-25T12:59:13.603" v="1279" actId="1076"/>
          <ac:spMkLst>
            <pc:docMk/>
            <pc:sldMk cId="3244403600" sldId="386"/>
            <ac:spMk id="13" creationId="{A586C732-88F9-42F7-8F09-639E7F46A39B}"/>
          </ac:spMkLst>
        </pc:spChg>
        <pc:picChg chg="del">
          <ac:chgData name="Rachel Kok" userId="adad1452-82d9-432f-b3d0-d27e1e0205a0" providerId="ADAL" clId="{9A4B0136-A614-42F7-850A-18863B922566}" dt="2022-11-25T12:44:58.874" v="477" actId="478"/>
          <ac:picMkLst>
            <pc:docMk/>
            <pc:sldMk cId="3244403600" sldId="386"/>
            <ac:picMk id="5" creationId="{5ED43A70-E5B5-4015-B433-F0ACA6670FF8}"/>
          </ac:picMkLst>
        </pc:picChg>
        <pc:picChg chg="add mod modCrop">
          <ac:chgData name="Rachel Kok" userId="adad1452-82d9-432f-b3d0-d27e1e0205a0" providerId="ADAL" clId="{9A4B0136-A614-42F7-850A-18863B922566}" dt="2022-11-25T12:58:48.385" v="1274"/>
          <ac:picMkLst>
            <pc:docMk/>
            <pc:sldMk cId="3244403600" sldId="386"/>
            <ac:picMk id="14" creationId="{E35A0013-B9F6-4908-B406-FD8B9E3DAA19}"/>
          </ac:picMkLst>
        </pc:picChg>
      </pc:sldChg>
      <pc:sldChg chg="addSp delSp modSp add mod delAnim">
        <pc:chgData name="Rachel Kok" userId="adad1452-82d9-432f-b3d0-d27e1e0205a0" providerId="ADAL" clId="{9A4B0136-A614-42F7-850A-18863B922566}" dt="2022-11-25T14:07:13.378" v="2086" actId="14100"/>
        <pc:sldMkLst>
          <pc:docMk/>
          <pc:sldMk cId="2137832989" sldId="387"/>
        </pc:sldMkLst>
        <pc:spChg chg="add del">
          <ac:chgData name="Rachel Kok" userId="adad1452-82d9-432f-b3d0-d27e1e0205a0" providerId="ADAL" clId="{9A4B0136-A614-42F7-850A-18863B922566}" dt="2022-11-25T13:45:00.860" v="1780"/>
          <ac:spMkLst>
            <pc:docMk/>
            <pc:sldMk cId="2137832989" sldId="387"/>
            <ac:spMk id="2" creationId="{EFCE930A-2525-4960-A83E-559CE378E5DC}"/>
          </ac:spMkLst>
        </pc:spChg>
        <pc:spChg chg="add del mod">
          <ac:chgData name="Rachel Kok" userId="adad1452-82d9-432f-b3d0-d27e1e0205a0" providerId="ADAL" clId="{9A4B0136-A614-42F7-850A-18863B922566}" dt="2022-11-25T13:45:52.778" v="1784" actId="478"/>
          <ac:spMkLst>
            <pc:docMk/>
            <pc:sldMk cId="2137832989" sldId="387"/>
            <ac:spMk id="3" creationId="{EEBA36EC-1604-413B-9359-831BAF5B419F}"/>
          </ac:spMkLst>
        </pc:spChg>
        <pc:spChg chg="del mod">
          <ac:chgData name="Rachel Kok" userId="adad1452-82d9-432f-b3d0-d27e1e0205a0" providerId="ADAL" clId="{9A4B0136-A614-42F7-850A-18863B922566}" dt="2022-11-25T13:46:55.513" v="1842" actId="478"/>
          <ac:spMkLst>
            <pc:docMk/>
            <pc:sldMk cId="2137832989" sldId="387"/>
            <ac:spMk id="7" creationId="{A8FC7C2D-C64B-4C8B-976E-FB4661828C92}"/>
          </ac:spMkLst>
        </pc:spChg>
        <pc:spChg chg="mod">
          <ac:chgData name="Rachel Kok" userId="adad1452-82d9-432f-b3d0-d27e1e0205a0" providerId="ADAL" clId="{9A4B0136-A614-42F7-850A-18863B922566}" dt="2022-11-25T14:07:13.378" v="2086" actId="14100"/>
          <ac:spMkLst>
            <pc:docMk/>
            <pc:sldMk cId="2137832989" sldId="387"/>
            <ac:spMk id="8" creationId="{447B3651-718F-49C2-A8AA-D2BD409D3D55}"/>
          </ac:spMkLst>
        </pc:spChg>
        <pc:spChg chg="del mod">
          <ac:chgData name="Rachel Kok" userId="adad1452-82d9-432f-b3d0-d27e1e0205a0" providerId="ADAL" clId="{9A4B0136-A614-42F7-850A-18863B922566}" dt="2022-11-25T13:46:56.268" v="1843" actId="478"/>
          <ac:spMkLst>
            <pc:docMk/>
            <pc:sldMk cId="2137832989" sldId="387"/>
            <ac:spMk id="10" creationId="{D5547FFB-D2C4-4B43-A8DB-647EADAECDF6}"/>
          </ac:spMkLst>
        </pc:spChg>
        <pc:spChg chg="add mod">
          <ac:chgData name="Rachel Kok" userId="adad1452-82d9-432f-b3d0-d27e1e0205a0" providerId="ADAL" clId="{9A4B0136-A614-42F7-850A-18863B922566}" dt="2022-11-25T14:01:50.074" v="1888" actId="14100"/>
          <ac:spMkLst>
            <pc:docMk/>
            <pc:sldMk cId="2137832989" sldId="387"/>
            <ac:spMk id="13" creationId="{B8AE4862-5000-48CE-9D32-AF3AF2D5D52D}"/>
          </ac:spMkLst>
        </pc:spChg>
        <pc:picChg chg="add mod">
          <ac:chgData name="Rachel Kok" userId="adad1452-82d9-432f-b3d0-d27e1e0205a0" providerId="ADAL" clId="{9A4B0136-A614-42F7-850A-18863B922566}" dt="2022-11-25T13:46:47.375" v="1839" actId="1076"/>
          <ac:picMkLst>
            <pc:docMk/>
            <pc:sldMk cId="2137832989" sldId="387"/>
            <ac:picMk id="5" creationId="{69BF37CA-6316-48ED-B786-3EF09F9710DC}"/>
          </ac:picMkLst>
        </pc:picChg>
        <pc:picChg chg="del">
          <ac:chgData name="Rachel Kok" userId="adad1452-82d9-432f-b3d0-d27e1e0205a0" providerId="ADAL" clId="{9A4B0136-A614-42F7-850A-18863B922566}" dt="2022-11-25T13:44:06.508" v="1778" actId="478"/>
          <ac:picMkLst>
            <pc:docMk/>
            <pc:sldMk cId="2137832989" sldId="387"/>
            <ac:picMk id="12" creationId="{BD11E3FC-AD87-47D1-912D-CFE35DD52983}"/>
          </ac:picMkLst>
        </pc:picChg>
      </pc:sldChg>
      <pc:sldChg chg="addSp delSp modSp add mod ord modNotesTx">
        <pc:chgData name="Rachel Kok" userId="adad1452-82d9-432f-b3d0-d27e1e0205a0" providerId="ADAL" clId="{9A4B0136-A614-42F7-850A-18863B922566}" dt="2022-12-06T14:30:32.075" v="2818" actId="20577"/>
        <pc:sldMkLst>
          <pc:docMk/>
          <pc:sldMk cId="1006790233" sldId="388"/>
        </pc:sldMkLst>
        <pc:spChg chg="add del">
          <ac:chgData name="Rachel Kok" userId="adad1452-82d9-432f-b3d0-d27e1e0205a0" providerId="ADAL" clId="{9A4B0136-A614-42F7-850A-18863B922566}" dt="2022-12-06T14:28:32.467" v="2741"/>
          <ac:spMkLst>
            <pc:docMk/>
            <pc:sldMk cId="1006790233" sldId="388"/>
            <ac:spMk id="2" creationId="{68495870-5DDC-4F0C-B117-3A166E27E352}"/>
          </ac:spMkLst>
        </pc:spChg>
        <pc:spChg chg="mod">
          <ac:chgData name="Rachel Kok" userId="adad1452-82d9-432f-b3d0-d27e1e0205a0" providerId="ADAL" clId="{9A4B0136-A614-42F7-850A-18863B922566}" dt="2022-12-06T14:30:07.112" v="2767" actId="20577"/>
          <ac:spMkLst>
            <pc:docMk/>
            <pc:sldMk cId="1006790233" sldId="388"/>
            <ac:spMk id="5" creationId="{00000000-0000-0000-0000-000000000000}"/>
          </ac:spMkLst>
        </pc:spChg>
        <pc:spChg chg="mod">
          <ac:chgData name="Rachel Kok" userId="adad1452-82d9-432f-b3d0-d27e1e0205a0" providerId="ADAL" clId="{9A4B0136-A614-42F7-850A-18863B922566}" dt="2022-12-06T14:28:57.457" v="2744" actId="21"/>
          <ac:spMkLst>
            <pc:docMk/>
            <pc:sldMk cId="1006790233" sldId="388"/>
            <ac:spMk id="6" creationId="{0A14F381-5982-47E7-86E9-A3011D42DE6E}"/>
          </ac:spMkLst>
        </pc:spChg>
        <pc:spChg chg="mod">
          <ac:chgData name="Rachel Kok" userId="adad1452-82d9-432f-b3d0-d27e1e0205a0" providerId="ADAL" clId="{9A4B0136-A614-42F7-850A-18863B922566}" dt="2022-12-06T14:29:15.395" v="2751" actId="1076"/>
          <ac:spMkLst>
            <pc:docMk/>
            <pc:sldMk cId="1006790233" sldId="388"/>
            <ac:spMk id="7" creationId="{91EF54CA-A277-4B4B-884E-CA1522092596}"/>
          </ac:spMkLst>
        </pc:spChg>
        <pc:picChg chg="add mod">
          <ac:chgData name="Rachel Kok" userId="adad1452-82d9-432f-b3d0-d27e1e0205a0" providerId="ADAL" clId="{9A4B0136-A614-42F7-850A-18863B922566}" dt="2022-12-06T14:30:10.628" v="2768" actId="1076"/>
          <ac:picMkLst>
            <pc:docMk/>
            <pc:sldMk cId="1006790233" sldId="388"/>
            <ac:picMk id="4" creationId="{418F0368-0DDB-417A-B1FA-1E8D97A6F0E9}"/>
          </ac:picMkLst>
        </pc:picChg>
        <pc:picChg chg="del">
          <ac:chgData name="Rachel Kok" userId="adad1452-82d9-432f-b3d0-d27e1e0205a0" providerId="ADAL" clId="{9A4B0136-A614-42F7-850A-18863B922566}" dt="2022-12-06T12:56:57.516" v="2682" actId="478"/>
          <ac:picMkLst>
            <pc:docMk/>
            <pc:sldMk cId="1006790233" sldId="388"/>
            <ac:picMk id="8" creationId="{960BE4B1-12D0-446E-9FF0-27016FFBC63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E3FDC67-C5F2-4BB2-A974-670171CC16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14C469F6-E2FB-4426-872A-46D7834C71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E4CA18-5F62-4283-9C69-C54DABA0B326}" type="datetimeFigureOut">
              <a:rPr lang="nl-NL" smtClean="0"/>
              <a:t>31-1-2023</a:t>
            </a:fld>
            <a:endParaRPr lang="nl-NL"/>
          </a:p>
        </p:txBody>
      </p:sp>
      <p:sp>
        <p:nvSpPr>
          <p:cNvPr id="4" name="Tijdelijke aanduiding voor voettekst 3">
            <a:extLst>
              <a:ext uri="{FF2B5EF4-FFF2-40B4-BE49-F238E27FC236}">
                <a16:creationId xmlns:a16="http://schemas.microsoft.com/office/drawing/2014/main" id="{F9ED01A9-5AE7-4ECA-970B-B2101A6B2E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42FA14E7-39DF-40E8-856E-72B508BA755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2F8F35-D1E7-46DB-9966-10274598BF69}" type="slidenum">
              <a:rPr lang="nl-NL" smtClean="0"/>
              <a:t>‹nr.›</a:t>
            </a:fld>
            <a:endParaRPr lang="nl-NL"/>
          </a:p>
        </p:txBody>
      </p:sp>
    </p:spTree>
    <p:extLst>
      <p:ext uri="{BB962C8B-B14F-4D97-AF65-F5344CB8AC3E}">
        <p14:creationId xmlns:p14="http://schemas.microsoft.com/office/powerpoint/2010/main" val="20236698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C89DC-E22E-6B4D-BBCB-AE79445049A9}"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0E43F-E41D-B944-AB69-251B7D9709D4}" type="slidenum">
              <a:rPr lang="en-US" smtClean="0"/>
              <a:t>‹nr.›</a:t>
            </a:fld>
            <a:endParaRPr lang="en-US"/>
          </a:p>
        </p:txBody>
      </p:sp>
    </p:spTree>
    <p:extLst>
      <p:ext uri="{BB962C8B-B14F-4D97-AF65-F5344CB8AC3E}">
        <p14:creationId xmlns:p14="http://schemas.microsoft.com/office/powerpoint/2010/main" val="59271736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nlinemarketingagency.nl/marketingtermen/ransomware/#:~:text=Ransomware%20is%20onderdeel%20van%20de%20malwar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fondsslachtofferhulp.nl/nieuws/wat-betekent-sextor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postart.nl/welmoed-en-de-sexfakes/POW_0541618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bs.nl/nl-nl/nieuws/2022/09/2-5-miljoen-nederlanders-in-2021-slachtoffer-van-online-criminalitei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Dit is les 7 van de lessenserie Digitaal Burgerschap.</a:t>
            </a:r>
            <a:r>
              <a:rPr lang="nl-NL" dirty="0"/>
              <a:t> </a:t>
            </a:r>
            <a:endParaRPr lang="nl-NL" noProof="0" dirty="0"/>
          </a:p>
          <a:p>
            <a:endParaRPr lang="nl-NL" noProof="0" dirty="0"/>
          </a:p>
          <a:p>
            <a:pPr>
              <a:defRPr/>
            </a:pPr>
            <a:r>
              <a:rPr lang="nl-NL" noProof="0" dirty="0"/>
              <a:t>Bestudeer iedere slide en controleer of de lesstof passend is voor jouw les. De meeste slides bevatten instructies of extra informatie, te vinden </a:t>
            </a:r>
            <a:r>
              <a:rPr lang="nl-NL" dirty="0"/>
              <a:t>in </a:t>
            </a:r>
            <a:r>
              <a:rPr lang="nl-NL" noProof="0" dirty="0"/>
              <a:t>de notities. Wanneer je </a:t>
            </a:r>
            <a:r>
              <a:rPr lang="nl-NL" dirty="0"/>
              <a:t>de</a:t>
            </a:r>
            <a:r>
              <a:rPr lang="nl-NL" noProof="0" dirty="0"/>
              <a:t> PowerPoint presenteert, is het mogelijk om de notities te lezen per slide. Presenteer als diavoorstelling, klik met rechtermuisknop op de presentatie en klik op ‘weergave voor presentator’. Je ziet dan de </a:t>
            </a:r>
            <a:r>
              <a:rPr lang="nl-NL" dirty="0"/>
              <a:t>slides + notities</a:t>
            </a:r>
            <a:r>
              <a:rPr lang="nl-NL" noProof="0" dirty="0"/>
              <a:t> op je eigen </a:t>
            </a:r>
            <a:r>
              <a:rPr lang="nl-NL" dirty="0"/>
              <a:t>scherm</a:t>
            </a:r>
            <a:r>
              <a:rPr lang="nl-NL" noProof="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les valt onder de Creative </a:t>
            </a:r>
            <a:r>
              <a:rPr lang="nl-NL" noProof="0" dirty="0" err="1"/>
              <a:t>Commons</a:t>
            </a:r>
            <a:r>
              <a:rPr lang="nl-NL" noProof="0" dirty="0"/>
              <a:t> regelgeving. De les mag worden gedeeld en aangepast voor non-commerciële doeleinden (zie laatste slide).</a:t>
            </a:r>
          </a:p>
          <a:p>
            <a:endParaRPr lang="nl-NL" dirty="0"/>
          </a:p>
          <a:p>
            <a:endParaRPr lang="nl-NL" dirty="0"/>
          </a:p>
          <a:p>
            <a:endParaRPr lang="nl-NL" dirty="0"/>
          </a:p>
        </p:txBody>
      </p:sp>
    </p:spTree>
    <p:extLst>
      <p:ext uri="{BB962C8B-B14F-4D97-AF65-F5344CB8AC3E}">
        <p14:creationId xmlns:p14="http://schemas.microsoft.com/office/powerpoint/2010/main" val="358099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0" dirty="0"/>
              <a:t>Vraag eventueel aan de studenten om te noteren wat ze tijdens de video hebben gehoord.</a:t>
            </a:r>
          </a:p>
          <a:p>
            <a:endParaRPr lang="nl-NL" sz="1000" b="1" dirty="0"/>
          </a:p>
          <a:p>
            <a:endParaRPr lang="nl-NL" sz="1000" b="1" dirty="0">
              <a:cs typeface="Calibri" panose="020F0502020204030204"/>
            </a:endParaRPr>
          </a:p>
          <a:p>
            <a:endParaRPr lang="nl-NL" sz="800" dirty="0"/>
          </a:p>
        </p:txBody>
      </p:sp>
    </p:spTree>
    <p:extLst>
      <p:ext uri="{BB962C8B-B14F-4D97-AF65-F5344CB8AC3E}">
        <p14:creationId xmlns:p14="http://schemas.microsoft.com/office/powerpoint/2010/main" val="1168663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Ransomware</a:t>
            </a:r>
            <a:r>
              <a:rPr lang="nl-NL" dirty="0"/>
              <a:t> is onderdeel van de malware familie. Malware is een samenvoeging van de woorden “</a:t>
            </a:r>
            <a:r>
              <a:rPr lang="nl-NL" dirty="0" err="1"/>
              <a:t>malicious</a:t>
            </a:r>
            <a:r>
              <a:rPr lang="nl-NL" dirty="0"/>
              <a:t>” (kwaadaardig) en “software”. Het woord “</a:t>
            </a:r>
            <a:r>
              <a:rPr lang="nl-NL" dirty="0" err="1"/>
              <a:t>ransom</a:t>
            </a:r>
            <a:r>
              <a:rPr lang="nl-NL" dirty="0"/>
              <a:t>” staat voor “losgeld”.</a:t>
            </a:r>
            <a:br>
              <a:rPr lang="nl-NL" dirty="0">
                <a:cs typeface="+mn-lt"/>
              </a:rPr>
            </a:br>
            <a:r>
              <a:rPr lang="nl-NL" dirty="0">
                <a:cs typeface="Calibri"/>
              </a:rPr>
              <a:t>Bron: </a:t>
            </a:r>
            <a:r>
              <a:rPr lang="nl-NL" dirty="0">
                <a:hlinkClick r:id="rId3"/>
              </a:rPr>
              <a:t>Wat is Ransomware? - Online Marketing Agency</a:t>
            </a:r>
            <a:endParaRPr lang="en-US" dirty="0"/>
          </a:p>
          <a:p>
            <a:endParaRPr lang="nl-NL" sz="1200" b="0" i="0" kern="1200" dirty="0">
              <a:solidFill>
                <a:schemeClr val="tx1"/>
              </a:solidFill>
              <a:effectLst/>
              <a:latin typeface="+mn-lt"/>
              <a:cs typeface="Calibri"/>
            </a:endParaRPr>
          </a:p>
        </p:txBody>
      </p:sp>
      <p:sp>
        <p:nvSpPr>
          <p:cNvPr id="4" name="Tijdelijke aanduiding voor dianummer 3"/>
          <p:cNvSpPr>
            <a:spLocks noGrp="1"/>
          </p:cNvSpPr>
          <p:nvPr>
            <p:ph type="sldNum" sz="quarter" idx="5"/>
          </p:nvPr>
        </p:nvSpPr>
        <p:spPr/>
        <p:txBody>
          <a:bodyPr/>
          <a:lstStyle/>
          <a:p>
            <a:fld id="{9CE68CFA-4F4F-4455-9798-BD89B57521B4}" type="slidenum">
              <a:rPr lang="nl-NL" smtClean="0"/>
              <a:t>11</a:t>
            </a:fld>
            <a:endParaRPr lang="nl-NL"/>
          </a:p>
        </p:txBody>
      </p:sp>
    </p:spTree>
    <p:extLst>
      <p:ext uri="{BB962C8B-B14F-4D97-AF65-F5344CB8AC3E}">
        <p14:creationId xmlns:p14="http://schemas.microsoft.com/office/powerpoint/2010/main" val="1844590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Calibri" panose="020F0502020204030204" pitchFamily="34" charset="0"/>
              </a:rPr>
              <a:t>Tips wanneer je toch een </a:t>
            </a:r>
            <a:r>
              <a:rPr lang="nl-NL" sz="1800" dirty="0" err="1">
                <a:effectLst/>
                <a:latin typeface="Calibri" panose="020F0502020204030204" pitchFamily="34" charset="0"/>
                <a:ea typeface="Calibri" panose="020F0502020204030204" pitchFamily="34" charset="0"/>
                <a:cs typeface="Calibri" panose="020F0502020204030204" pitchFamily="34" charset="0"/>
              </a:rPr>
              <a:t>phishingemail</a:t>
            </a:r>
            <a:r>
              <a:rPr lang="nl-NL" sz="1800" dirty="0">
                <a:effectLst/>
                <a:latin typeface="Calibri" panose="020F0502020204030204" pitchFamily="34" charset="0"/>
                <a:ea typeface="Calibri" panose="020F0502020204030204" pitchFamily="34" charset="0"/>
                <a:cs typeface="Calibri" panose="020F0502020204030204" pitchFamily="34" charset="0"/>
              </a:rPr>
              <a:t> hebt geopend of malware/</a:t>
            </a:r>
            <a:r>
              <a:rPr lang="nl-NL" sz="1800" dirty="0" err="1">
                <a:effectLst/>
                <a:latin typeface="Calibri" panose="020F0502020204030204" pitchFamily="34" charset="0"/>
                <a:ea typeface="Calibri" panose="020F0502020204030204" pitchFamily="34" charset="0"/>
                <a:cs typeface="Calibri" panose="020F0502020204030204" pitchFamily="34" charset="0"/>
              </a:rPr>
              <a:t>ransomware</a:t>
            </a:r>
            <a:r>
              <a:rPr lang="nl-NL" sz="1800" dirty="0">
                <a:effectLst/>
                <a:latin typeface="Calibri" panose="020F0502020204030204" pitchFamily="34" charset="0"/>
                <a:ea typeface="Calibri" panose="020F0502020204030204" pitchFamily="34" charset="0"/>
                <a:cs typeface="Calibri" panose="020F0502020204030204" pitchFamily="34" charset="0"/>
              </a:rPr>
              <a:t> hebt geïnstalleerd.</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fontAlgn="base"/>
            <a:endParaRPr lang="nl-NL" sz="1200" b="0" i="0" kern="1200" dirty="0">
              <a:solidFill>
                <a:schemeClr val="tx1"/>
              </a:solidFill>
              <a:effectLst/>
              <a:latin typeface="+mn-lt"/>
              <a:cs typeface="Calibri"/>
            </a:endParaRPr>
          </a:p>
        </p:txBody>
      </p:sp>
      <p:sp>
        <p:nvSpPr>
          <p:cNvPr id="4" name="Tijdelijke aanduiding voor dianummer 3"/>
          <p:cNvSpPr>
            <a:spLocks noGrp="1"/>
          </p:cNvSpPr>
          <p:nvPr>
            <p:ph type="sldNum" sz="quarter" idx="5"/>
          </p:nvPr>
        </p:nvSpPr>
        <p:spPr/>
        <p:txBody>
          <a:bodyPr/>
          <a:lstStyle/>
          <a:p>
            <a:fld id="{9CE68CFA-4F4F-4455-9798-BD89B57521B4}" type="slidenum">
              <a:rPr lang="nl-NL" smtClean="0"/>
              <a:t>12</a:t>
            </a:fld>
            <a:endParaRPr lang="nl-NL"/>
          </a:p>
        </p:txBody>
      </p:sp>
    </p:spTree>
    <p:extLst>
      <p:ext uri="{BB962C8B-B14F-4D97-AF65-F5344CB8AC3E}">
        <p14:creationId xmlns:p14="http://schemas.microsoft.com/office/powerpoint/2010/main" val="1823734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dirty="0">
                <a:cs typeface="Calibri"/>
              </a:rPr>
              <a:t>Meer informatie over </a:t>
            </a:r>
            <a:r>
              <a:rPr lang="nl-NL" dirty="0" err="1">
                <a:cs typeface="Calibri"/>
              </a:rPr>
              <a:t>shame</a:t>
            </a:r>
            <a:r>
              <a:rPr lang="nl-NL" dirty="0">
                <a:cs typeface="Calibri"/>
              </a:rPr>
              <a:t> </a:t>
            </a:r>
            <a:r>
              <a:rPr lang="nl-NL" dirty="0" err="1">
                <a:cs typeface="Calibri"/>
              </a:rPr>
              <a:t>sexting</a:t>
            </a:r>
            <a:r>
              <a:rPr lang="nl-NL" dirty="0">
                <a:cs typeface="Calibri"/>
              </a:rPr>
              <a:t> en </a:t>
            </a:r>
            <a:r>
              <a:rPr lang="nl-NL" dirty="0" err="1">
                <a:cs typeface="Calibri"/>
              </a:rPr>
              <a:t>sextortion</a:t>
            </a:r>
            <a:r>
              <a:rPr lang="nl-NL" dirty="0">
                <a:cs typeface="Calibri"/>
              </a:rPr>
              <a:t>: </a:t>
            </a:r>
            <a:r>
              <a:rPr lang="nl-NL" dirty="0">
                <a:hlinkClick r:id="rId3"/>
              </a:rPr>
              <a:t>Wat betekent sextortion en wat kunnen we betekenen voor slachtoffers? (fondsslachtofferhulp.nl)</a:t>
            </a:r>
            <a:endParaRPr lang="nl-NL" sz="1200" b="0" i="0" kern="1200" dirty="0">
              <a:solidFill>
                <a:schemeClr val="tx1"/>
              </a:solidFill>
              <a:effectLst/>
              <a:latin typeface="+mn-lt"/>
              <a:cs typeface="Calibri"/>
            </a:endParaRPr>
          </a:p>
        </p:txBody>
      </p:sp>
      <p:sp>
        <p:nvSpPr>
          <p:cNvPr id="4" name="Tijdelijke aanduiding voor dianummer 3"/>
          <p:cNvSpPr>
            <a:spLocks noGrp="1"/>
          </p:cNvSpPr>
          <p:nvPr>
            <p:ph type="sldNum" sz="quarter" idx="5"/>
          </p:nvPr>
        </p:nvSpPr>
        <p:spPr/>
        <p:txBody>
          <a:bodyPr/>
          <a:lstStyle/>
          <a:p>
            <a:fld id="{9CE68CFA-4F4F-4455-9798-BD89B57521B4}" type="slidenum">
              <a:rPr lang="nl-NL" smtClean="0"/>
              <a:t>13</a:t>
            </a:fld>
            <a:endParaRPr lang="nl-NL"/>
          </a:p>
        </p:txBody>
      </p:sp>
    </p:spTree>
    <p:extLst>
      <p:ext uri="{BB962C8B-B14F-4D97-AF65-F5344CB8AC3E}">
        <p14:creationId xmlns:p14="http://schemas.microsoft.com/office/powerpoint/2010/main" val="2735807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0" dirty="0"/>
              <a:t>Video van </a:t>
            </a:r>
            <a:r>
              <a:rPr lang="nl-NL" sz="1000" dirty="0"/>
              <a:t>RTL Nieuws waarin een slachtoffer van </a:t>
            </a:r>
            <a:r>
              <a:rPr lang="nl-NL" sz="1000" dirty="0" err="1"/>
              <a:t>shame</a:t>
            </a:r>
            <a:r>
              <a:rPr lang="nl-NL" sz="1000" dirty="0"/>
              <a:t> </a:t>
            </a:r>
            <a:r>
              <a:rPr lang="nl-NL" sz="1000" dirty="0" err="1"/>
              <a:t>sexting</a:t>
            </a:r>
            <a:r>
              <a:rPr lang="nl-NL" sz="1000" dirty="0"/>
              <a:t> aan het woord is.</a:t>
            </a:r>
            <a:endParaRPr lang="en-US" dirty="0"/>
          </a:p>
        </p:txBody>
      </p:sp>
    </p:spTree>
    <p:extLst>
      <p:ext uri="{BB962C8B-B14F-4D97-AF65-F5344CB8AC3E}">
        <p14:creationId xmlns:p14="http://schemas.microsoft.com/office/powerpoint/2010/main" val="4249086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Welmoed en de sexfakes gemist? Start met kijken op NPO Start</a:t>
            </a:r>
            <a:endParaRPr lang="en-US" dirty="0"/>
          </a:p>
        </p:txBody>
      </p:sp>
      <p:sp>
        <p:nvSpPr>
          <p:cNvPr id="4" name="Tijdelijke aanduiding voor dianummer 3"/>
          <p:cNvSpPr>
            <a:spLocks noGrp="1"/>
          </p:cNvSpPr>
          <p:nvPr>
            <p:ph type="sldNum" sz="quarter" idx="5"/>
          </p:nvPr>
        </p:nvSpPr>
        <p:spPr/>
        <p:txBody>
          <a:bodyPr/>
          <a:lstStyle/>
          <a:p>
            <a:fld id="{9CE68CFA-4F4F-4455-9798-BD89B57521B4}" type="slidenum">
              <a:rPr lang="nl-NL" smtClean="0"/>
              <a:t>15</a:t>
            </a:fld>
            <a:endParaRPr lang="nl-NL"/>
          </a:p>
        </p:txBody>
      </p:sp>
    </p:spTree>
    <p:extLst>
      <p:ext uri="{BB962C8B-B14F-4D97-AF65-F5344CB8AC3E}">
        <p14:creationId xmlns:p14="http://schemas.microsoft.com/office/powerpoint/2010/main" val="3400314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 studenten kunnen de email vinden in de opdrachtenbundel.</a:t>
            </a:r>
          </a:p>
        </p:txBody>
      </p:sp>
    </p:spTree>
    <p:extLst>
      <p:ext uri="{BB962C8B-B14F-4D97-AF65-F5344CB8AC3E}">
        <p14:creationId xmlns:p14="http://schemas.microsoft.com/office/powerpoint/2010/main" val="25413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Zijn</a:t>
            </a:r>
            <a:r>
              <a:rPr lang="en-GB" dirty="0"/>
              <a:t> de </a:t>
            </a:r>
            <a:r>
              <a:rPr lang="en-GB" dirty="0" err="1"/>
              <a:t>lesdoelen</a:t>
            </a:r>
            <a:r>
              <a:rPr lang="en-GB" dirty="0"/>
              <a:t> </a:t>
            </a:r>
            <a:r>
              <a:rPr lang="en-GB" dirty="0" err="1"/>
              <a:t>behaald</a:t>
            </a:r>
            <a:r>
              <a:rPr lang="en-GB" dirty="0"/>
              <a:t>?</a:t>
            </a:r>
            <a:endParaRPr lang="en-US" dirty="0"/>
          </a:p>
          <a:p>
            <a:endParaRPr lang="nl-NL" dirty="0"/>
          </a:p>
        </p:txBody>
      </p:sp>
    </p:spTree>
    <p:extLst>
      <p:ext uri="{BB962C8B-B14F-4D97-AF65-F5344CB8AC3E}">
        <p14:creationId xmlns:p14="http://schemas.microsoft.com/office/powerpoint/2010/main" val="992354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064372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55586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Deze video laat het verschil zien tussen het origineel en de deepfake.</a:t>
            </a:r>
          </a:p>
        </p:txBody>
      </p:sp>
    </p:spTree>
    <p:extLst>
      <p:ext uri="{BB962C8B-B14F-4D97-AF65-F5344CB8AC3E}">
        <p14:creationId xmlns:p14="http://schemas.microsoft.com/office/powerpoint/2010/main" val="24508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Maak de studenten bewust van de lesdoelen.</a:t>
            </a:r>
            <a:endParaRPr lang="en-US" dirty="0"/>
          </a:p>
          <a:p>
            <a:endParaRPr lang="nl-NL" dirty="0"/>
          </a:p>
        </p:txBody>
      </p:sp>
    </p:spTree>
    <p:extLst>
      <p:ext uri="{BB962C8B-B14F-4D97-AF65-F5344CB8AC3E}">
        <p14:creationId xmlns:p14="http://schemas.microsoft.com/office/powerpoint/2010/main" val="3213700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Definitie en synoniemen.</a:t>
            </a:r>
          </a:p>
        </p:txBody>
      </p:sp>
    </p:spTree>
    <p:extLst>
      <p:ext uri="{BB962C8B-B14F-4D97-AF65-F5344CB8AC3E}">
        <p14:creationId xmlns:p14="http://schemas.microsoft.com/office/powerpoint/2010/main" val="3046661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Cijfers afkomstig van het CBS: </a:t>
            </a:r>
            <a:r>
              <a:rPr lang="nl-NL" dirty="0">
                <a:hlinkClick r:id="rId3"/>
              </a:rPr>
              <a:t>https://www.cbs.nl/nl-nl/nieuws/2022/09/2-5-miljoen-nederlanders-in-2021-slachtoffer-van-online-criminaliteit</a:t>
            </a:r>
            <a:br>
              <a:rPr lang="nl-NL" dirty="0">
                <a:cs typeface="+mn-lt"/>
              </a:rPr>
            </a:br>
            <a:br>
              <a:rPr lang="nl-NL" dirty="0">
                <a:cs typeface="+mn-lt"/>
              </a:rPr>
            </a:br>
            <a:r>
              <a:rPr lang="nl-NL" dirty="0">
                <a:cs typeface="Calibri"/>
              </a:rPr>
              <a:t>Dit zijn alleen de beschikbare gegevens van mensen die de online criminaliteit gemeld hebben. Het schijnt dat minder dan de helft van de mensen die hiermee te maken krijgt dit ook daadwerkelijk meldt. Vandaar dat deze cijfers niet de meest representatieve weergave van de werkelijkheid zijn, de werkelijke cijfers liggen hoger.</a:t>
            </a:r>
          </a:p>
          <a:p>
            <a:endParaRPr lang="nl-NL" dirty="0">
              <a:cs typeface="Calibri"/>
            </a:endParaRPr>
          </a:p>
          <a:p>
            <a:r>
              <a:rPr lang="nl-NL" dirty="0">
                <a:cs typeface="Calibri"/>
              </a:rPr>
              <a:t>Ook veel jongeren zijn slachtoffer</a:t>
            </a:r>
          </a:p>
        </p:txBody>
      </p:sp>
    </p:spTree>
    <p:extLst>
      <p:ext uri="{BB962C8B-B14F-4D97-AF65-F5344CB8AC3E}">
        <p14:creationId xmlns:p14="http://schemas.microsoft.com/office/powerpoint/2010/main" val="1985844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91D23"/>
                </a:solidFill>
                <a:effectLst/>
                <a:latin typeface="Akko W01 Regular"/>
              </a:rPr>
              <a:t>Een op de drie slachtoffers ondervindt psychische of financiële problemen door wat hen overkomen is. Minder dan de helft doet melding van online criminaliteit, bijna 20 procent doet aangifte. Dit meldt het CBS op basis van de Veiligheidsmonitor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091D23"/>
              </a:solidFill>
              <a:effectLst/>
              <a:latin typeface="Akko W01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91D23"/>
                </a:solidFill>
                <a:effectLst/>
                <a:latin typeface="Akko W01 Regular"/>
              </a:rPr>
              <a:t>Leg uit dat cybercriminaliteit grote schade aanricht, zowel emotioneel als financieel.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Tree>
    <p:extLst>
      <p:ext uri="{BB962C8B-B14F-4D97-AF65-F5344CB8AC3E}">
        <p14:creationId xmlns:p14="http://schemas.microsoft.com/office/powerpoint/2010/main" val="2749863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Doe de quiz met de klas om de kennis te testen.</a:t>
            </a:r>
          </a:p>
        </p:txBody>
      </p:sp>
    </p:spTree>
    <p:extLst>
      <p:ext uri="{BB962C8B-B14F-4D97-AF65-F5344CB8AC3E}">
        <p14:creationId xmlns:p14="http://schemas.microsoft.com/office/powerpoint/2010/main" val="3930351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dirty="0">
                <a:cs typeface="Calibri"/>
              </a:rPr>
              <a:t>Informatie voor de docent: </a:t>
            </a:r>
            <a:br>
              <a:rPr lang="nl-NL" dirty="0">
                <a:cs typeface="Calibri"/>
              </a:rPr>
            </a:br>
            <a:endParaRPr lang="en-US"/>
          </a:p>
          <a:p>
            <a:r>
              <a:rPr lang="nl-NL" dirty="0" err="1">
                <a:cs typeface="Calibri"/>
              </a:rPr>
              <a:t>Phishing</a:t>
            </a:r>
            <a:r>
              <a:rPr lang="nl-NL" dirty="0">
                <a:cs typeface="Calibri"/>
              </a:rPr>
              <a:t> zijn 'valse berichten', wat inhoudt dat dit voornamelijk e-mails zijn maar ook sms'jes ('</a:t>
            </a:r>
            <a:r>
              <a:rPr lang="nl-NL" dirty="0" err="1">
                <a:cs typeface="Calibri"/>
              </a:rPr>
              <a:t>smishing</a:t>
            </a:r>
            <a:r>
              <a:rPr lang="nl-NL" dirty="0">
                <a:cs typeface="Calibri"/>
              </a:rPr>
              <a:t>') kunnen zijn. Ook kunnen slachtoffers gebeld worden door een nep-helpdesk die persoonlijke gegevens probeert te ontvreemden, dit heet 'helpdeskfraude'.</a:t>
            </a:r>
            <a:br>
              <a:rPr lang="nl-NL" dirty="0">
                <a:cs typeface="+mn-lt"/>
              </a:rPr>
            </a:br>
            <a:br>
              <a:rPr lang="nl-NL" dirty="0">
                <a:cs typeface="+mn-lt"/>
              </a:rPr>
            </a:br>
            <a:r>
              <a:rPr lang="nl-NL" dirty="0" err="1">
                <a:cs typeface="Calibri"/>
              </a:rPr>
              <a:t>Phishing</a:t>
            </a:r>
            <a:r>
              <a:rPr lang="nl-NL" dirty="0">
                <a:cs typeface="Calibri"/>
              </a:rPr>
              <a:t> heeft in het eerste opzicht voornamelijk financiële schade als gevolg, maar hieruit kan ook emotionele en/of psychische schade volgen.</a:t>
            </a:r>
            <a:endParaRPr lang="nl-NL" dirty="0"/>
          </a:p>
        </p:txBody>
      </p:sp>
      <p:sp>
        <p:nvSpPr>
          <p:cNvPr id="4" name="Tijdelijke aanduiding voor dianummer 3"/>
          <p:cNvSpPr>
            <a:spLocks noGrp="1"/>
          </p:cNvSpPr>
          <p:nvPr>
            <p:ph type="sldNum" sz="quarter" idx="5"/>
          </p:nvPr>
        </p:nvSpPr>
        <p:spPr/>
        <p:txBody>
          <a:bodyPr/>
          <a:lstStyle/>
          <a:p>
            <a:fld id="{9CE68CFA-4F4F-4455-9798-BD89B57521B4}" type="slidenum">
              <a:rPr lang="nl-NL" smtClean="0"/>
              <a:t>9</a:t>
            </a:fld>
            <a:endParaRPr lang="nl-NL"/>
          </a:p>
        </p:txBody>
      </p:sp>
    </p:spTree>
    <p:extLst>
      <p:ext uri="{BB962C8B-B14F-4D97-AF65-F5344CB8AC3E}">
        <p14:creationId xmlns:p14="http://schemas.microsoft.com/office/powerpoint/2010/main" val="832007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x-none"/>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113751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46932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208806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227450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840546AD-48BD-9346-8329-D451901D644A}"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82689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840546AD-48BD-9346-8329-D451901D644A}" type="datetimeFigureOut">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228481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840546AD-48BD-9346-8329-D451901D644A}" type="datetimeFigureOut">
              <a:rPr lang="en-US" smtClean="0"/>
              <a:t>1/31/2023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442898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840546AD-48BD-9346-8329-D451901D644A}" type="datetimeFigureOut">
              <a:rPr lang="en-US" smtClean="0"/>
              <a:t>1/31/2023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407202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546AD-48BD-9346-8329-D451901D644A}" type="datetimeFigureOut">
              <a:rPr lang="en-US" smtClean="0"/>
              <a:t>1/31/2023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118225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840546AD-48BD-9346-8329-D451901D644A}" type="datetimeFigureOut">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64688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840546AD-48BD-9346-8329-D451901D644A}" type="datetimeFigureOut">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051866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40546AD-48BD-9346-8329-D451901D644A}" type="datetimeFigureOut">
              <a:rPr lang="en-US" smtClean="0"/>
              <a:t>1/31/2023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FAC9F5-6142-144E-853D-B104371D383F}" type="slidenum">
              <a:rPr lang="en-US" smtClean="0"/>
              <a:t>‹nr.›</a:t>
            </a:fld>
            <a:endParaRPr lang="en-US"/>
          </a:p>
        </p:txBody>
      </p:sp>
    </p:spTree>
    <p:extLst>
      <p:ext uri="{BB962C8B-B14F-4D97-AF65-F5344CB8AC3E}">
        <p14:creationId xmlns:p14="http://schemas.microsoft.com/office/powerpoint/2010/main" val="2562862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hyperlink" Target="https://youtu.be/CmC7d6de-IQ"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hyperlink" Target="https://youtu.be/46mTgUSYMI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creativecommons.org/licenses/by-nc-sa/4.0/legalcode.nl"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jpg"/><Relationship Id="rId4" Type="http://schemas.openxmlformats.org/officeDocument/2006/relationships/hyperlink" Target="https://www.youtube.com/watch?v=UEWnqDZ799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hyperlink" Target="https://youtu.be/FfTSZwGmX9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create.kahoot.it/share/les-7-cybercrime-quiz/7d4c9c3c-9a3c-4559-8eb5-2b21894b4ae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4598" y="1125524"/>
            <a:ext cx="3049634" cy="830997"/>
          </a:xfrm>
          <a:prstGeom prst="rect">
            <a:avLst/>
          </a:prstGeom>
          <a:noFill/>
        </p:spPr>
        <p:txBody>
          <a:bodyPr wrap="square" rtlCol="0">
            <a:spAutoFit/>
          </a:bodyPr>
          <a:lstStyle/>
          <a:p>
            <a:pPr algn="ctr"/>
            <a:r>
              <a:rPr lang="en-US" sz="4800" b="1" spc="300" dirty="0">
                <a:latin typeface="Bebas Neue Regular"/>
                <a:cs typeface="Bebas Neue Regular"/>
              </a:rPr>
              <a:t>Les 7 </a:t>
            </a:r>
          </a:p>
        </p:txBody>
      </p:sp>
      <p:sp>
        <p:nvSpPr>
          <p:cNvPr id="10" name="TextBox 9"/>
          <p:cNvSpPr txBox="1"/>
          <p:nvPr/>
        </p:nvSpPr>
        <p:spPr>
          <a:xfrm>
            <a:off x="0" y="2212932"/>
            <a:ext cx="4251960" cy="646331"/>
          </a:xfrm>
          <a:prstGeom prst="rect">
            <a:avLst/>
          </a:prstGeom>
          <a:noFill/>
        </p:spPr>
        <p:txBody>
          <a:bodyPr wrap="square" rtlCol="0">
            <a:spAutoFit/>
          </a:bodyPr>
          <a:lstStyle/>
          <a:p>
            <a:pPr algn="ctr"/>
            <a:r>
              <a:rPr lang="nl-NL" sz="3600" spc="300" dirty="0">
                <a:solidFill>
                  <a:srgbClr val="FCD300"/>
                </a:solidFill>
                <a:latin typeface="Bebas Neue Regular"/>
                <a:cs typeface="Bebas Neue Regular"/>
              </a:rPr>
              <a:t>Cybercriminaliteit</a:t>
            </a:r>
          </a:p>
        </p:txBody>
      </p:sp>
      <p:sp>
        <p:nvSpPr>
          <p:cNvPr id="13" name="TextBox 12"/>
          <p:cNvSpPr txBox="1"/>
          <p:nvPr/>
        </p:nvSpPr>
        <p:spPr>
          <a:xfrm>
            <a:off x="3729581" y="1044013"/>
            <a:ext cx="1731419" cy="215444"/>
          </a:xfrm>
          <a:prstGeom prst="rect">
            <a:avLst/>
          </a:prstGeom>
          <a:noFill/>
        </p:spPr>
        <p:txBody>
          <a:bodyPr wrap="square" rtlCol="0">
            <a:spAutoFit/>
          </a:bodyPr>
          <a:lstStyle/>
          <a:p>
            <a:pPr algn="ctr"/>
            <a:r>
              <a:rPr lang="en-US" sz="800" spc="600">
                <a:solidFill>
                  <a:srgbClr val="FFFFFF"/>
                </a:solidFill>
                <a:latin typeface="Open Sans Light" charset="0"/>
                <a:ea typeface="Open Sans Light" charset="0"/>
                <a:cs typeface="Open Sans Light" charset="0"/>
              </a:rPr>
              <a:t>LOTUS CO</a:t>
            </a:r>
          </a:p>
        </p:txBody>
      </p:sp>
      <p:sp>
        <p:nvSpPr>
          <p:cNvPr id="11" name="TextBox 10"/>
          <p:cNvSpPr txBox="1"/>
          <p:nvPr/>
        </p:nvSpPr>
        <p:spPr>
          <a:xfrm>
            <a:off x="324075" y="3438415"/>
            <a:ext cx="3270680" cy="830997"/>
          </a:xfrm>
          <a:prstGeom prst="rect">
            <a:avLst/>
          </a:prstGeom>
          <a:noFill/>
        </p:spPr>
        <p:txBody>
          <a:bodyPr wrap="square" rtlCol="0">
            <a:spAutoFit/>
          </a:bodyPr>
          <a:lstStyle/>
          <a:p>
            <a:pPr algn="ctr"/>
            <a:r>
              <a:rPr lang="nl-NL" sz="1600" spc="600" dirty="0">
                <a:latin typeface="Bebas Neue" charset="0"/>
                <a:ea typeface="Bebas Neue" charset="0"/>
                <a:cs typeface="Bebas Neue" charset="0"/>
              </a:rPr>
              <a:t>Hoe </a:t>
            </a:r>
            <a:r>
              <a:rPr lang="nl-NL" sz="1600" spc="600">
                <a:latin typeface="Bebas Neue" charset="0"/>
                <a:ea typeface="Bebas Neue" charset="0"/>
                <a:cs typeface="Bebas Neue" charset="0"/>
              </a:rPr>
              <a:t>blijf je </a:t>
            </a:r>
            <a:r>
              <a:rPr lang="nl-NL" sz="1600" spc="600" dirty="0">
                <a:latin typeface="Bebas Neue" charset="0"/>
                <a:ea typeface="Bebas Neue" charset="0"/>
                <a:cs typeface="Bebas Neue" charset="0"/>
              </a:rPr>
              <a:t>menselijk in een digitale wereld?</a:t>
            </a:r>
            <a:endParaRPr lang="nl-NL" sz="1600" b="1" spc="600" dirty="0">
              <a:latin typeface="Bebas Neue" charset="0"/>
              <a:ea typeface="Bebas Neue" charset="0"/>
              <a:cs typeface="Bebas Neue" charset="0"/>
            </a:endParaRPr>
          </a:p>
        </p:txBody>
      </p:sp>
      <p:pic>
        <p:nvPicPr>
          <p:cNvPr id="16" name="Picture 6" descr="Het nieuwe Kasteel | Kasteel.gro | Digitale werkplaats Groningen 2019">
            <a:extLst>
              <a:ext uri="{FF2B5EF4-FFF2-40B4-BE49-F238E27FC236}">
                <a16:creationId xmlns:a16="http://schemas.microsoft.com/office/drawing/2014/main" id="{D8C9C4D0-F78E-42AE-BF22-B1D4B28AA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535"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8">
            <a:extLst>
              <a:ext uri="{FF2B5EF4-FFF2-40B4-BE49-F238E27FC236}">
                <a16:creationId xmlns:a16="http://schemas.microsoft.com/office/drawing/2014/main" id="{58BFDA94-3E6F-42CE-BF38-BE5895424060}"/>
              </a:ext>
            </a:extLst>
          </p:cNvPr>
          <p:cNvSpPr txBox="1"/>
          <p:nvPr/>
        </p:nvSpPr>
        <p:spPr>
          <a:xfrm>
            <a:off x="40493" y="78482"/>
            <a:ext cx="1918922" cy="276999"/>
          </a:xfrm>
          <a:prstGeom prst="rect">
            <a:avLst/>
          </a:prstGeom>
          <a:noFill/>
        </p:spPr>
        <p:txBody>
          <a:bodyPr wrap="square" rtlCol="0">
            <a:spAutoFit/>
          </a:bodyPr>
          <a:lstStyle/>
          <a:p>
            <a:r>
              <a:rPr lang="nl-NL" sz="1200" b="1">
                <a:solidFill>
                  <a:srgbClr val="FCD300"/>
                </a:solidFill>
                <a:latin typeface="Open Sans"/>
                <a:cs typeface="Open Sans"/>
              </a:rPr>
              <a:t>Digitaal</a:t>
            </a:r>
            <a:r>
              <a:rPr lang="nl-NL" sz="1200" b="1">
                <a:solidFill>
                  <a:srgbClr val="DAAD08"/>
                </a:solidFill>
                <a:latin typeface="Open Sans"/>
                <a:cs typeface="Open Sans"/>
              </a:rPr>
              <a:t> </a:t>
            </a:r>
            <a:r>
              <a:rPr lang="nl-NL" sz="1200" b="1">
                <a:latin typeface="Open Sans"/>
                <a:cs typeface="Open Sans"/>
              </a:rPr>
              <a:t>Burgerschap</a:t>
            </a:r>
          </a:p>
        </p:txBody>
      </p:sp>
      <p:pic>
        <p:nvPicPr>
          <p:cNvPr id="12" name="Afbeelding 11" descr="Afbeelding met tekst, illustratie&#10;&#10;Automatisch gegenereerde beschrijving">
            <a:extLst>
              <a:ext uri="{FF2B5EF4-FFF2-40B4-BE49-F238E27FC236}">
                <a16:creationId xmlns:a16="http://schemas.microsoft.com/office/drawing/2014/main" id="{35D78D1D-5AFD-47FD-BDA4-3675C43616DD}"/>
              </a:ext>
            </a:extLst>
          </p:cNvPr>
          <p:cNvPicPr>
            <a:picLocks noChangeAspect="1"/>
          </p:cNvPicPr>
          <p:nvPr/>
        </p:nvPicPr>
        <p:blipFill>
          <a:blip r:embed="rId4"/>
          <a:stretch>
            <a:fillRect/>
          </a:stretch>
        </p:blipFill>
        <p:spPr>
          <a:xfrm>
            <a:off x="7850465" y="4638632"/>
            <a:ext cx="1126509" cy="394138"/>
          </a:xfrm>
          <a:prstGeom prst="rect">
            <a:avLst/>
          </a:prstGeom>
        </p:spPr>
      </p:pic>
      <p:pic>
        <p:nvPicPr>
          <p:cNvPr id="4" name="Afbeelding 3" descr="Afbeelding met binnen, automaat&#10;&#10;Automatisch gegenereerde beschrijving">
            <a:extLst>
              <a:ext uri="{FF2B5EF4-FFF2-40B4-BE49-F238E27FC236}">
                <a16:creationId xmlns:a16="http://schemas.microsoft.com/office/drawing/2014/main" id="{93D96DAE-15A0-29AF-0535-922F996BC946}"/>
              </a:ext>
            </a:extLst>
          </p:cNvPr>
          <p:cNvPicPr>
            <a:picLocks noChangeAspect="1"/>
          </p:cNvPicPr>
          <p:nvPr/>
        </p:nvPicPr>
        <p:blipFill>
          <a:blip r:embed="rId5"/>
          <a:stretch>
            <a:fillRect/>
          </a:stretch>
        </p:blipFill>
        <p:spPr>
          <a:xfrm>
            <a:off x="4076700" y="0"/>
            <a:ext cx="5067300" cy="5143500"/>
          </a:xfrm>
          <a:prstGeom prst="rect">
            <a:avLst/>
          </a:prstGeom>
        </p:spPr>
      </p:pic>
    </p:spTree>
    <p:extLst>
      <p:ext uri="{BB962C8B-B14F-4D97-AF65-F5344CB8AC3E}">
        <p14:creationId xmlns:p14="http://schemas.microsoft.com/office/powerpoint/2010/main" val="746863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3098" y="510652"/>
            <a:ext cx="7797799" cy="523220"/>
          </a:xfrm>
          <a:prstGeom prst="rect">
            <a:avLst/>
          </a:prstGeom>
          <a:noFill/>
        </p:spPr>
        <p:txBody>
          <a:bodyPr wrap="square" rtlCol="0">
            <a:spAutoFit/>
          </a:bodyPr>
          <a:lstStyle/>
          <a:p>
            <a:pPr algn="ctr"/>
            <a:r>
              <a:rPr lang="nl-NL" sz="2800" b="1" dirty="0">
                <a:solidFill>
                  <a:srgbClr val="FCD300"/>
                </a:solidFill>
                <a:latin typeface="Open Sans"/>
                <a:cs typeface="Open Sans"/>
              </a:rPr>
              <a:t>Video: </a:t>
            </a:r>
            <a:r>
              <a:rPr lang="nl-NL" sz="2800" b="1" dirty="0">
                <a:latin typeface="Open Sans"/>
                <a:cs typeface="Open Sans"/>
              </a:rPr>
              <a:t>Hoe werken criminelen online?</a:t>
            </a:r>
          </a:p>
        </p:txBody>
      </p:sp>
      <p:sp>
        <p:nvSpPr>
          <p:cNvPr id="14" name="Tekstvak 13">
            <a:extLst>
              <a:ext uri="{FF2B5EF4-FFF2-40B4-BE49-F238E27FC236}">
                <a16:creationId xmlns:a16="http://schemas.microsoft.com/office/drawing/2014/main" id="{75B80687-9414-44E2-9129-1B0F73D6479B}"/>
              </a:ext>
            </a:extLst>
          </p:cNvPr>
          <p:cNvSpPr txBox="1"/>
          <p:nvPr/>
        </p:nvSpPr>
        <p:spPr>
          <a:xfrm>
            <a:off x="2480432" y="4367004"/>
            <a:ext cx="4183133" cy="369332"/>
          </a:xfrm>
          <a:prstGeom prst="rect">
            <a:avLst/>
          </a:prstGeom>
          <a:noFill/>
        </p:spPr>
        <p:txBody>
          <a:bodyPr wrap="none" rtlCol="0">
            <a:spAutoFit/>
          </a:bodyPr>
          <a:lstStyle/>
          <a:p>
            <a:r>
              <a:rPr lang="nl-NL" i="1" dirty="0"/>
              <a:t>Klik op de afbeelding voor weergave video.</a:t>
            </a:r>
          </a:p>
        </p:txBody>
      </p:sp>
      <p:pic>
        <p:nvPicPr>
          <p:cNvPr id="7" name="Picture 6" descr="Het nieuwe Kasteel | Kasteel.gro | Digitale werkplaats Groningen 2019">
            <a:extLst>
              <a:ext uri="{FF2B5EF4-FFF2-40B4-BE49-F238E27FC236}">
                <a16:creationId xmlns:a16="http://schemas.microsoft.com/office/drawing/2014/main" id="{9348E902-1D1F-4138-8922-EF6E96692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87" y="4889823"/>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71EDF522-A356-4C9C-9271-EE26F50FA885}"/>
              </a:ext>
            </a:extLst>
          </p:cNvPr>
          <p:cNvSpPr txBox="1"/>
          <p:nvPr/>
        </p:nvSpPr>
        <p:spPr>
          <a:xfrm>
            <a:off x="-23280" y="0"/>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pic>
        <p:nvPicPr>
          <p:cNvPr id="5" name="Afbeelding 4">
            <a:hlinkClick r:id="rId4"/>
            <a:extLst>
              <a:ext uri="{FF2B5EF4-FFF2-40B4-BE49-F238E27FC236}">
                <a16:creationId xmlns:a16="http://schemas.microsoft.com/office/drawing/2014/main" id="{95474932-D882-4F7D-9998-C444AB64BA8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1000"/>
                    </a14:imgEffect>
                  </a14:imgLayer>
                </a14:imgProps>
              </a:ext>
            </a:extLst>
          </a:blip>
          <a:stretch>
            <a:fillRect/>
          </a:stretch>
        </p:blipFill>
        <p:spPr>
          <a:xfrm>
            <a:off x="1895642" y="1183581"/>
            <a:ext cx="5393267" cy="3033713"/>
          </a:xfrm>
          <a:prstGeom prst="rect">
            <a:avLst/>
          </a:prstGeom>
        </p:spPr>
      </p:pic>
    </p:spTree>
    <p:extLst>
      <p:ext uri="{BB962C8B-B14F-4D97-AF65-F5344CB8AC3E}">
        <p14:creationId xmlns:p14="http://schemas.microsoft.com/office/powerpoint/2010/main" val="3277956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A8FC7C2D-C64B-4C8B-976E-FB4661828C92}"/>
              </a:ext>
            </a:extLst>
          </p:cNvPr>
          <p:cNvSpPr txBox="1"/>
          <p:nvPr/>
        </p:nvSpPr>
        <p:spPr>
          <a:xfrm>
            <a:off x="243413" y="135654"/>
            <a:ext cx="2113242" cy="523220"/>
          </a:xfrm>
          <a:prstGeom prst="rect">
            <a:avLst/>
          </a:prstGeom>
          <a:noFill/>
        </p:spPr>
        <p:txBody>
          <a:bodyPr wrap="square" rtlCol="0">
            <a:spAutoFit/>
          </a:bodyPr>
          <a:lstStyle/>
          <a:p>
            <a:r>
              <a:rPr lang="nl-NL" sz="2800" dirty="0">
                <a:latin typeface="Bebas Neue Regular"/>
                <a:cs typeface="Open Sans" panose="020B0606030504020204" pitchFamily="34" charset="0"/>
              </a:rPr>
              <a:t>Andere</a:t>
            </a:r>
            <a:r>
              <a:rPr lang="en-GB" sz="2800" dirty="0">
                <a:latin typeface="Bebas Neue Regular"/>
                <a:cs typeface="Open Sans" panose="020B0606030504020204" pitchFamily="34" charset="0"/>
              </a:rPr>
              <a:t> </a:t>
            </a:r>
            <a:r>
              <a:rPr lang="nl-NL" sz="2800" dirty="0">
                <a:latin typeface="Bebas Neue Regular"/>
                <a:cs typeface="Open Sans" panose="020B0606030504020204" pitchFamily="34" charset="0"/>
              </a:rPr>
              <a:t>gevaren</a:t>
            </a:r>
          </a:p>
        </p:txBody>
      </p:sp>
      <p:sp>
        <p:nvSpPr>
          <p:cNvPr id="10" name="Rectangle 15">
            <a:extLst>
              <a:ext uri="{FF2B5EF4-FFF2-40B4-BE49-F238E27FC236}">
                <a16:creationId xmlns:a16="http://schemas.microsoft.com/office/drawing/2014/main" id="{D5547FFB-D2C4-4B43-A8DB-647EADAECDF6}"/>
              </a:ext>
            </a:extLst>
          </p:cNvPr>
          <p:cNvSpPr/>
          <p:nvPr/>
        </p:nvSpPr>
        <p:spPr>
          <a:xfrm rot="16200000">
            <a:off x="1277175" y="255967"/>
            <a:ext cx="45719" cy="192113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Het nieuwe Kasteel | Kasteel.gro | Digitale werkplaats Groningen 2019">
            <a:extLst>
              <a:ext uri="{FF2B5EF4-FFF2-40B4-BE49-F238E27FC236}">
                <a16:creationId xmlns:a16="http://schemas.microsoft.com/office/drawing/2014/main" id="{0675BDA8-D5E0-4289-8D18-D25536203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9" y="4923230"/>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05D6990A-6711-49F8-87F1-C965586CFFCD}"/>
              </a:ext>
            </a:extLst>
          </p:cNvPr>
          <p:cNvSpPr txBox="1"/>
          <p:nvPr/>
        </p:nvSpPr>
        <p:spPr>
          <a:xfrm>
            <a:off x="-5557" y="28897"/>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8" name="Tijdelijke aanduiding voor inhoud 2">
            <a:extLst>
              <a:ext uri="{FF2B5EF4-FFF2-40B4-BE49-F238E27FC236}">
                <a16:creationId xmlns:a16="http://schemas.microsoft.com/office/drawing/2014/main" id="{447B3651-718F-49C2-A8AA-D2BD409D3D55}"/>
              </a:ext>
            </a:extLst>
          </p:cNvPr>
          <p:cNvSpPr txBox="1">
            <a:spLocks/>
          </p:cNvSpPr>
          <p:nvPr/>
        </p:nvSpPr>
        <p:spPr>
          <a:xfrm>
            <a:off x="265891" y="1375493"/>
            <a:ext cx="5085042" cy="3298107"/>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Wat kan er nog meer gebeuren naast dat criminelen je inloggegevens stelen?</a:t>
            </a:r>
          </a:p>
          <a:p>
            <a:pPr marL="0" indent="0">
              <a:buNone/>
            </a:pP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Bij het klikken op links of het openen van bestanden kan je computer een virus krijgen. Dit noem je ook wel </a:t>
            </a:r>
            <a:r>
              <a:rPr lang="nl-NL"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malware</a:t>
            </a: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nl-NL"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0" indent="0">
              <a:buNone/>
            </a:pP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Sommige van deze virussen zetten je computer op ‘slot’. Je moet dan geld overmaken om weer bij je bestanden te kunnen. Dit heet </a:t>
            </a:r>
            <a:r>
              <a:rPr lang="nl-NL" sz="16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ransomware</a:t>
            </a: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descr="Afbeelding met versierd&#10;&#10;Automatisch gegenereerde beschrijving">
            <a:extLst>
              <a:ext uri="{FF2B5EF4-FFF2-40B4-BE49-F238E27FC236}">
                <a16:creationId xmlns:a16="http://schemas.microsoft.com/office/drawing/2014/main" id="{6C2F8E70-D536-2412-2347-95C1DAD9FDBE}"/>
              </a:ext>
            </a:extLst>
          </p:cNvPr>
          <p:cNvPicPr>
            <a:picLocks noChangeAspect="1"/>
          </p:cNvPicPr>
          <p:nvPr/>
        </p:nvPicPr>
        <p:blipFill>
          <a:blip r:embed="rId4"/>
          <a:stretch>
            <a:fillRect/>
          </a:stretch>
        </p:blipFill>
        <p:spPr>
          <a:xfrm>
            <a:off x="5459730" y="0"/>
            <a:ext cx="3684270" cy="5143500"/>
          </a:xfrm>
          <a:prstGeom prst="rect">
            <a:avLst/>
          </a:prstGeom>
        </p:spPr>
      </p:pic>
    </p:spTree>
    <p:extLst>
      <p:ext uri="{BB962C8B-B14F-4D97-AF65-F5344CB8AC3E}">
        <p14:creationId xmlns:p14="http://schemas.microsoft.com/office/powerpoint/2010/main" val="188678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A8FC7C2D-C64B-4C8B-976E-FB4661828C92}"/>
              </a:ext>
            </a:extLst>
          </p:cNvPr>
          <p:cNvSpPr txBox="1"/>
          <p:nvPr/>
        </p:nvSpPr>
        <p:spPr>
          <a:xfrm>
            <a:off x="283496" y="1394831"/>
            <a:ext cx="4018242" cy="523220"/>
          </a:xfrm>
          <a:prstGeom prst="rect">
            <a:avLst/>
          </a:prstGeom>
          <a:noFill/>
        </p:spPr>
        <p:txBody>
          <a:bodyPr wrap="square" rtlCol="0">
            <a:spAutoFit/>
          </a:bodyPr>
          <a:lstStyle/>
          <a:p>
            <a:r>
              <a:rPr lang="en-GB" sz="2800" dirty="0">
                <a:latin typeface="Bebas Neue Regular"/>
                <a:cs typeface="Open Sans" panose="020B0606030504020204" pitchFamily="34" charset="0"/>
              </a:rPr>
              <a:t>Toch </a:t>
            </a:r>
            <a:r>
              <a:rPr lang="nl-NL" sz="2800" dirty="0">
                <a:latin typeface="Bebas Neue Regular"/>
                <a:cs typeface="Open Sans" panose="020B0606030504020204" pitchFamily="34" charset="0"/>
              </a:rPr>
              <a:t>erin</a:t>
            </a:r>
            <a:r>
              <a:rPr lang="en-GB" sz="2800" dirty="0">
                <a:latin typeface="Bebas Neue Regular"/>
                <a:cs typeface="Open Sans" panose="020B0606030504020204" pitchFamily="34" charset="0"/>
              </a:rPr>
              <a:t> </a:t>
            </a:r>
            <a:r>
              <a:rPr lang="nl-NL" sz="2800" dirty="0">
                <a:latin typeface="Bebas Neue Regular"/>
                <a:cs typeface="Open Sans" panose="020B0606030504020204" pitchFamily="34" charset="0"/>
              </a:rPr>
              <a:t>getrapt</a:t>
            </a:r>
            <a:r>
              <a:rPr lang="en-GB" sz="2800" dirty="0">
                <a:latin typeface="Bebas Neue Regular"/>
                <a:cs typeface="Open Sans" panose="020B0606030504020204" pitchFamily="34" charset="0"/>
              </a:rPr>
              <a:t>?</a:t>
            </a:r>
            <a:endParaRPr lang="nl-NL" sz="2800" dirty="0">
              <a:latin typeface="Bebas Neue Regular"/>
              <a:cs typeface="Open Sans" panose="020B0606030504020204" pitchFamily="34" charset="0"/>
            </a:endParaRPr>
          </a:p>
        </p:txBody>
      </p:sp>
      <p:sp>
        <p:nvSpPr>
          <p:cNvPr id="10" name="Rectangle 15">
            <a:extLst>
              <a:ext uri="{FF2B5EF4-FFF2-40B4-BE49-F238E27FC236}">
                <a16:creationId xmlns:a16="http://schemas.microsoft.com/office/drawing/2014/main" id="{D5547FFB-D2C4-4B43-A8DB-647EADAECDF6}"/>
              </a:ext>
            </a:extLst>
          </p:cNvPr>
          <p:cNvSpPr/>
          <p:nvPr/>
        </p:nvSpPr>
        <p:spPr>
          <a:xfrm rot="16200000" flipH="1">
            <a:off x="1454975" y="824154"/>
            <a:ext cx="45719" cy="22598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Het nieuwe Kasteel | Kasteel.gro | Digitale werkplaats Groningen 2019">
            <a:extLst>
              <a:ext uri="{FF2B5EF4-FFF2-40B4-BE49-F238E27FC236}">
                <a16:creationId xmlns:a16="http://schemas.microsoft.com/office/drawing/2014/main" id="{0675BDA8-D5E0-4289-8D18-D25536203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9" y="4923230"/>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05D6990A-6711-49F8-87F1-C965586CFFCD}"/>
              </a:ext>
            </a:extLst>
          </p:cNvPr>
          <p:cNvSpPr txBox="1"/>
          <p:nvPr/>
        </p:nvSpPr>
        <p:spPr>
          <a:xfrm>
            <a:off x="-5557" y="28897"/>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8" name="Tijdelijke aanduiding voor inhoud 2">
            <a:extLst>
              <a:ext uri="{FF2B5EF4-FFF2-40B4-BE49-F238E27FC236}">
                <a16:creationId xmlns:a16="http://schemas.microsoft.com/office/drawing/2014/main" id="{447B3651-718F-49C2-A8AA-D2BD409D3D55}"/>
              </a:ext>
            </a:extLst>
          </p:cNvPr>
          <p:cNvSpPr txBox="1">
            <a:spLocks/>
          </p:cNvSpPr>
          <p:nvPr/>
        </p:nvSpPr>
        <p:spPr>
          <a:xfrm>
            <a:off x="504585" y="1375491"/>
            <a:ext cx="3310466" cy="2840459"/>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buNone/>
            </a:pPr>
            <a:r>
              <a:rPr lang="en-GB"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Meld het dan </a:t>
            </a:r>
            <a:r>
              <a:rPr lang="nl-NL"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bij de politie</a:t>
            </a:r>
          </a:p>
          <a:p>
            <a:pPr marL="0" indent="0">
              <a:lnSpc>
                <a:spcPct val="100000"/>
              </a:lnSpc>
              <a:buNone/>
            </a:pPr>
            <a:r>
              <a:rPr lang="en-GB"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Neem contact op met de bank</a:t>
            </a:r>
          </a:p>
          <a:p>
            <a:pPr marL="0" indent="0">
              <a:lnSpc>
                <a:spcPct val="100000"/>
              </a:lnSpc>
              <a:buNone/>
            </a:pPr>
            <a:r>
              <a:rPr lang="nl-NL"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Verander je wachtwoorden</a:t>
            </a:r>
            <a:endPar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Oval 11">
            <a:extLst>
              <a:ext uri="{FF2B5EF4-FFF2-40B4-BE49-F238E27FC236}">
                <a16:creationId xmlns:a16="http://schemas.microsoft.com/office/drawing/2014/main" id="{614E8621-82C3-4B67-8A99-1791553A90B2}"/>
              </a:ext>
            </a:extLst>
          </p:cNvPr>
          <p:cNvSpPr/>
          <p:nvPr/>
        </p:nvSpPr>
        <p:spPr>
          <a:xfrm>
            <a:off x="221144" y="2335024"/>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C3CFFAC-012F-4543-AE64-C5903D1FFA9F}"/>
              </a:ext>
            </a:extLst>
          </p:cNvPr>
          <p:cNvSpPr/>
          <p:nvPr/>
        </p:nvSpPr>
        <p:spPr>
          <a:xfrm>
            <a:off x="219058" y="2733740"/>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1">
            <a:extLst>
              <a:ext uri="{FF2B5EF4-FFF2-40B4-BE49-F238E27FC236}">
                <a16:creationId xmlns:a16="http://schemas.microsoft.com/office/drawing/2014/main" id="{A586C732-88F9-42F7-8F09-639E7F46A39B}"/>
              </a:ext>
            </a:extLst>
          </p:cNvPr>
          <p:cNvSpPr/>
          <p:nvPr/>
        </p:nvSpPr>
        <p:spPr>
          <a:xfrm>
            <a:off x="224324" y="3151110"/>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3" descr="Afbeelding met tekst, persoon, computer, binnen&#10;&#10;Automatisch gegenereerde beschrijving">
            <a:extLst>
              <a:ext uri="{FF2B5EF4-FFF2-40B4-BE49-F238E27FC236}">
                <a16:creationId xmlns:a16="http://schemas.microsoft.com/office/drawing/2014/main" id="{93ACF229-DFDC-14D5-6C8D-A094F43DBC23}"/>
              </a:ext>
            </a:extLst>
          </p:cNvPr>
          <p:cNvPicPr>
            <a:picLocks noChangeAspect="1"/>
          </p:cNvPicPr>
          <p:nvPr/>
        </p:nvPicPr>
        <p:blipFill>
          <a:blip r:embed="rId4"/>
          <a:stretch>
            <a:fillRect/>
          </a:stretch>
        </p:blipFill>
        <p:spPr>
          <a:xfrm>
            <a:off x="4053830" y="1514"/>
            <a:ext cx="5090170" cy="5141986"/>
          </a:xfrm>
          <a:prstGeom prst="rect">
            <a:avLst/>
          </a:prstGeom>
        </p:spPr>
      </p:pic>
    </p:spTree>
    <p:extLst>
      <p:ext uri="{BB962C8B-B14F-4D97-AF65-F5344CB8AC3E}">
        <p14:creationId xmlns:p14="http://schemas.microsoft.com/office/powerpoint/2010/main" val="324440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A8FC7C2D-C64B-4C8B-976E-FB4661828C92}"/>
              </a:ext>
            </a:extLst>
          </p:cNvPr>
          <p:cNvSpPr txBox="1"/>
          <p:nvPr/>
        </p:nvSpPr>
        <p:spPr>
          <a:xfrm>
            <a:off x="265891" y="709401"/>
            <a:ext cx="4018242" cy="523220"/>
          </a:xfrm>
          <a:prstGeom prst="rect">
            <a:avLst/>
          </a:prstGeom>
          <a:noFill/>
        </p:spPr>
        <p:txBody>
          <a:bodyPr wrap="square" lIns="91440" tIns="45720" rIns="91440" bIns="45720" rtlCol="0" anchor="t">
            <a:spAutoFit/>
          </a:bodyPr>
          <a:lstStyle/>
          <a:p>
            <a:r>
              <a:rPr lang="en-GB" sz="2800" dirty="0">
                <a:latin typeface="Bebas Neue Regular"/>
                <a:cs typeface="Open Sans"/>
              </a:rPr>
              <a:t>Shame sexting | Sextortion</a:t>
            </a:r>
            <a:endParaRPr lang="nl-NL" sz="2800" dirty="0">
              <a:latin typeface="Bebas Neue Regular"/>
              <a:cs typeface="Open Sans"/>
            </a:endParaRPr>
          </a:p>
        </p:txBody>
      </p:sp>
      <p:sp>
        <p:nvSpPr>
          <p:cNvPr id="10" name="Rectangle 15">
            <a:extLst>
              <a:ext uri="{FF2B5EF4-FFF2-40B4-BE49-F238E27FC236}">
                <a16:creationId xmlns:a16="http://schemas.microsoft.com/office/drawing/2014/main" id="{D5547FFB-D2C4-4B43-A8DB-647EADAECDF6}"/>
              </a:ext>
            </a:extLst>
          </p:cNvPr>
          <p:cNvSpPr/>
          <p:nvPr/>
        </p:nvSpPr>
        <p:spPr>
          <a:xfrm rot="16200000" flipH="1">
            <a:off x="1979908" y="-448583"/>
            <a:ext cx="45719" cy="3309665"/>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Het nieuwe Kasteel | Kasteel.gro | Digitale werkplaats Groningen 2019">
            <a:extLst>
              <a:ext uri="{FF2B5EF4-FFF2-40B4-BE49-F238E27FC236}">
                <a16:creationId xmlns:a16="http://schemas.microsoft.com/office/drawing/2014/main" id="{0675BDA8-D5E0-4289-8D18-D25536203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9" y="4923230"/>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05D6990A-6711-49F8-87F1-C965586CFFCD}"/>
              </a:ext>
            </a:extLst>
          </p:cNvPr>
          <p:cNvSpPr txBox="1"/>
          <p:nvPr/>
        </p:nvSpPr>
        <p:spPr>
          <a:xfrm>
            <a:off x="-5557" y="28897"/>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8" name="Tijdelijke aanduiding voor inhoud 2">
            <a:extLst>
              <a:ext uri="{FF2B5EF4-FFF2-40B4-BE49-F238E27FC236}">
                <a16:creationId xmlns:a16="http://schemas.microsoft.com/office/drawing/2014/main" id="{447B3651-718F-49C2-A8AA-D2BD409D3D55}"/>
              </a:ext>
            </a:extLst>
          </p:cNvPr>
          <p:cNvSpPr txBox="1">
            <a:spLocks/>
          </p:cNvSpPr>
          <p:nvPr/>
        </p:nvSpPr>
        <p:spPr>
          <a:xfrm>
            <a:off x="265892" y="1375493"/>
            <a:ext cx="4018242" cy="2840459"/>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GB" sz="1600" b="1" dirty="0">
                <a:solidFill>
                  <a:schemeClr val="tx1"/>
                </a:solidFill>
                <a:latin typeface="Open Sans"/>
                <a:ea typeface="Open Sans"/>
                <a:cs typeface="Open Sans"/>
              </a:rPr>
              <a:t>Shame sexting</a:t>
            </a:r>
            <a:r>
              <a:rPr lang="en-GB" sz="1600" dirty="0">
                <a:solidFill>
                  <a:schemeClr val="tx1"/>
                </a:solidFill>
                <a:latin typeface="Open Sans"/>
                <a:ea typeface="Open Sans"/>
                <a:cs typeface="Open Sans"/>
              </a:rPr>
              <a:t> </a:t>
            </a:r>
            <a:r>
              <a:rPr lang="nl-NL" sz="1600" dirty="0">
                <a:solidFill>
                  <a:schemeClr val="tx1"/>
                </a:solidFill>
                <a:latin typeface="Open Sans"/>
                <a:ea typeface="Open Sans"/>
                <a:cs typeface="Open Sans"/>
              </a:rPr>
              <a:t>is het ongewenst verspreiden van intiem materiaal.</a:t>
            </a:r>
          </a:p>
          <a:p>
            <a:pPr marL="0" indent="0">
              <a:buNone/>
            </a:pPr>
            <a:r>
              <a:rPr lang="nl-NL" sz="16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Sextortion</a:t>
            </a: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is afpersing met een seksueel getinte foto of video.</a:t>
            </a:r>
          </a:p>
          <a:p>
            <a:pPr marL="0" indent="0">
              <a:buNone/>
            </a:pPr>
            <a:endPar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Deze vormen van cybercriminaliteit hebben veel emotionele of psychische schade als gevolg.</a:t>
            </a:r>
          </a:p>
        </p:txBody>
      </p:sp>
      <p:pic>
        <p:nvPicPr>
          <p:cNvPr id="3" name="Afbeelding 2" descr="Afbeelding met persoon, hand&#10;&#10;Automatisch gegenereerde beschrijving">
            <a:extLst>
              <a:ext uri="{FF2B5EF4-FFF2-40B4-BE49-F238E27FC236}">
                <a16:creationId xmlns:a16="http://schemas.microsoft.com/office/drawing/2014/main" id="{10E5A370-3D13-A69F-8506-07D2988A1A22}"/>
              </a:ext>
            </a:extLst>
          </p:cNvPr>
          <p:cNvPicPr>
            <a:picLocks noChangeAspect="1"/>
          </p:cNvPicPr>
          <p:nvPr/>
        </p:nvPicPr>
        <p:blipFill>
          <a:blip r:embed="rId4"/>
          <a:stretch>
            <a:fillRect/>
          </a:stretch>
        </p:blipFill>
        <p:spPr>
          <a:xfrm>
            <a:off x="4662678" y="0"/>
            <a:ext cx="4610100" cy="5143500"/>
          </a:xfrm>
          <a:prstGeom prst="rect">
            <a:avLst/>
          </a:prstGeom>
        </p:spPr>
      </p:pic>
    </p:spTree>
    <p:extLst>
      <p:ext uri="{BB962C8B-B14F-4D97-AF65-F5344CB8AC3E}">
        <p14:creationId xmlns:p14="http://schemas.microsoft.com/office/powerpoint/2010/main" val="296923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8922" y="423693"/>
            <a:ext cx="5127584" cy="954107"/>
          </a:xfrm>
          <a:prstGeom prst="rect">
            <a:avLst/>
          </a:prstGeom>
          <a:noFill/>
        </p:spPr>
        <p:txBody>
          <a:bodyPr wrap="square" rtlCol="0">
            <a:spAutoFit/>
          </a:bodyPr>
          <a:lstStyle/>
          <a:p>
            <a:pPr algn="ctr"/>
            <a:r>
              <a:rPr lang="nl-NL" sz="2800" b="1" dirty="0">
                <a:solidFill>
                  <a:srgbClr val="FCD300"/>
                </a:solidFill>
                <a:latin typeface="Open Sans"/>
                <a:cs typeface="Open Sans"/>
              </a:rPr>
              <a:t>Video: RTL Nieuws - </a:t>
            </a:r>
            <a:r>
              <a:rPr lang="nl-NL" sz="2800" b="1" i="0" dirty="0">
                <a:solidFill>
                  <a:srgbClr val="0F0F0F"/>
                </a:solidFill>
                <a:effectLst/>
                <a:latin typeface="YouTube Sans"/>
              </a:rPr>
              <a:t>Floor was slachtoffer van </a:t>
            </a:r>
            <a:r>
              <a:rPr lang="nl-NL" sz="2800" b="1" i="0" dirty="0" err="1">
                <a:solidFill>
                  <a:srgbClr val="0F0F0F"/>
                </a:solidFill>
                <a:effectLst/>
                <a:latin typeface="YouTube Sans"/>
              </a:rPr>
              <a:t>sexting</a:t>
            </a:r>
            <a:endParaRPr lang="nl-NL" sz="2800" b="1" dirty="0">
              <a:latin typeface="Open Sans"/>
              <a:cs typeface="Open Sans"/>
            </a:endParaRPr>
          </a:p>
        </p:txBody>
      </p:sp>
      <p:sp>
        <p:nvSpPr>
          <p:cNvPr id="14" name="Tekstvak 13">
            <a:extLst>
              <a:ext uri="{FF2B5EF4-FFF2-40B4-BE49-F238E27FC236}">
                <a16:creationId xmlns:a16="http://schemas.microsoft.com/office/drawing/2014/main" id="{75B80687-9414-44E2-9129-1B0F73D6479B}"/>
              </a:ext>
            </a:extLst>
          </p:cNvPr>
          <p:cNvSpPr txBox="1"/>
          <p:nvPr/>
        </p:nvSpPr>
        <p:spPr>
          <a:xfrm>
            <a:off x="2480433" y="4477796"/>
            <a:ext cx="4183133" cy="369332"/>
          </a:xfrm>
          <a:prstGeom prst="rect">
            <a:avLst/>
          </a:prstGeom>
          <a:noFill/>
        </p:spPr>
        <p:txBody>
          <a:bodyPr wrap="none" rtlCol="0">
            <a:spAutoFit/>
          </a:bodyPr>
          <a:lstStyle/>
          <a:p>
            <a:r>
              <a:rPr lang="nl-NL" i="1" dirty="0"/>
              <a:t>Klik op de afbeelding voor weergave video.</a:t>
            </a:r>
          </a:p>
        </p:txBody>
      </p:sp>
      <p:pic>
        <p:nvPicPr>
          <p:cNvPr id="7" name="Picture 6" descr="Het nieuwe Kasteel | Kasteel.gro | Digitale werkplaats Groningen 2019">
            <a:extLst>
              <a:ext uri="{FF2B5EF4-FFF2-40B4-BE49-F238E27FC236}">
                <a16:creationId xmlns:a16="http://schemas.microsoft.com/office/drawing/2014/main" id="{9348E902-1D1F-4138-8922-EF6E96692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67" y="4909196"/>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71EDF522-A356-4C9C-9271-EE26F50FA885}"/>
              </a:ext>
            </a:extLst>
          </p:cNvPr>
          <p:cNvSpPr txBox="1"/>
          <p:nvPr/>
        </p:nvSpPr>
        <p:spPr>
          <a:xfrm>
            <a:off x="0" y="19373"/>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pic>
        <p:nvPicPr>
          <p:cNvPr id="6" name="Afbeelding 5">
            <a:hlinkClick r:id="rId4"/>
            <a:extLst>
              <a:ext uri="{FF2B5EF4-FFF2-40B4-BE49-F238E27FC236}">
                <a16:creationId xmlns:a16="http://schemas.microsoft.com/office/drawing/2014/main" id="{EB239544-5774-4AE3-A957-41817BE49EF4}"/>
              </a:ext>
            </a:extLst>
          </p:cNvPr>
          <p:cNvPicPr>
            <a:picLocks noChangeAspect="1"/>
          </p:cNvPicPr>
          <p:nvPr/>
        </p:nvPicPr>
        <p:blipFill>
          <a:blip r:embed="rId5"/>
          <a:stretch>
            <a:fillRect/>
          </a:stretch>
        </p:blipFill>
        <p:spPr>
          <a:xfrm>
            <a:off x="1975596" y="1467321"/>
            <a:ext cx="5192805" cy="2920953"/>
          </a:xfrm>
          <a:prstGeom prst="rect">
            <a:avLst/>
          </a:prstGeom>
        </p:spPr>
      </p:pic>
    </p:spTree>
    <p:extLst>
      <p:ext uri="{BB962C8B-B14F-4D97-AF65-F5344CB8AC3E}">
        <p14:creationId xmlns:p14="http://schemas.microsoft.com/office/powerpoint/2010/main" val="2459260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et nieuwe Kasteel | Kasteel.gro | Digitale werkplaats Groningen 2019">
            <a:extLst>
              <a:ext uri="{FF2B5EF4-FFF2-40B4-BE49-F238E27FC236}">
                <a16:creationId xmlns:a16="http://schemas.microsoft.com/office/drawing/2014/main" id="{0675BDA8-D5E0-4289-8D18-D25536203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9" y="4923230"/>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05D6990A-6711-49F8-87F1-C965586CFFCD}"/>
              </a:ext>
            </a:extLst>
          </p:cNvPr>
          <p:cNvSpPr txBox="1"/>
          <p:nvPr/>
        </p:nvSpPr>
        <p:spPr>
          <a:xfrm>
            <a:off x="-5557" y="28897"/>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8" name="Tijdelijke aanduiding voor inhoud 2">
            <a:extLst>
              <a:ext uri="{FF2B5EF4-FFF2-40B4-BE49-F238E27FC236}">
                <a16:creationId xmlns:a16="http://schemas.microsoft.com/office/drawing/2014/main" id="{447B3651-718F-49C2-A8AA-D2BD409D3D55}"/>
              </a:ext>
            </a:extLst>
          </p:cNvPr>
          <p:cNvSpPr txBox="1">
            <a:spLocks/>
          </p:cNvSpPr>
          <p:nvPr/>
        </p:nvSpPr>
        <p:spPr>
          <a:xfrm>
            <a:off x="105269" y="583732"/>
            <a:ext cx="4100770" cy="2496534"/>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nl-NL" sz="1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Sexfakes</a:t>
            </a: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is de term die wordt gebruikt voor seksueel getint materiaal dat gemaakt is met deepfake technologie. </a:t>
            </a:r>
          </a:p>
          <a:p>
            <a:pPr marL="0" indent="0">
              <a:buNone/>
            </a:pP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De beelden zijn dus gemanipuleerd waardoor gezichten zijn veranderd.</a:t>
            </a:r>
          </a:p>
          <a:p>
            <a:pPr marL="0" indent="0">
              <a:buNone/>
            </a:pP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Welmoed, een presentatrice, kwam erachter dat haar hoofd in video’s is gemonteerd, terwijl zij het niet was, kijk de serie voor meer info.</a:t>
            </a:r>
          </a:p>
        </p:txBody>
      </p:sp>
      <p:sp>
        <p:nvSpPr>
          <p:cNvPr id="13" name="Rectangle 22">
            <a:extLst>
              <a:ext uri="{FF2B5EF4-FFF2-40B4-BE49-F238E27FC236}">
                <a16:creationId xmlns:a16="http://schemas.microsoft.com/office/drawing/2014/main" id="{B8AE4862-5000-48CE-9D32-AF3AF2D5D52D}"/>
              </a:ext>
            </a:extLst>
          </p:cNvPr>
          <p:cNvSpPr/>
          <p:nvPr/>
        </p:nvSpPr>
        <p:spPr>
          <a:xfrm>
            <a:off x="1" y="3358102"/>
            <a:ext cx="9144000" cy="1287292"/>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800" b="1" dirty="0" err="1"/>
              <a:t>Kijktip</a:t>
            </a:r>
            <a:r>
              <a:rPr lang="nl-NL" sz="2800" b="1" dirty="0"/>
              <a:t>: Welmoed en de </a:t>
            </a:r>
            <a:r>
              <a:rPr lang="nl-NL" sz="2800" b="1" dirty="0" err="1"/>
              <a:t>sexfakes</a:t>
            </a:r>
            <a:endParaRPr lang="nl-NL" sz="2800" b="1" dirty="0"/>
          </a:p>
        </p:txBody>
      </p:sp>
      <p:pic>
        <p:nvPicPr>
          <p:cNvPr id="3" name="Afbeelding 2" descr="Afbeelding met tekst, kleding&#10;&#10;Automatisch gegenereerde beschrijving">
            <a:extLst>
              <a:ext uri="{FF2B5EF4-FFF2-40B4-BE49-F238E27FC236}">
                <a16:creationId xmlns:a16="http://schemas.microsoft.com/office/drawing/2014/main" id="{A8E54116-FAC9-ED12-B275-FF299999171B}"/>
              </a:ext>
            </a:extLst>
          </p:cNvPr>
          <p:cNvPicPr>
            <a:picLocks noChangeAspect="1"/>
          </p:cNvPicPr>
          <p:nvPr/>
        </p:nvPicPr>
        <p:blipFill>
          <a:blip r:embed="rId4"/>
          <a:stretch>
            <a:fillRect/>
          </a:stretch>
        </p:blipFill>
        <p:spPr>
          <a:xfrm>
            <a:off x="4340161" y="399669"/>
            <a:ext cx="4505325" cy="2533650"/>
          </a:xfrm>
          <a:prstGeom prst="rect">
            <a:avLst/>
          </a:prstGeom>
        </p:spPr>
      </p:pic>
    </p:spTree>
    <p:extLst>
      <p:ext uri="{BB962C8B-B14F-4D97-AF65-F5344CB8AC3E}">
        <p14:creationId xmlns:p14="http://schemas.microsoft.com/office/powerpoint/2010/main" val="2137832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2">
            <a:extLst>
              <a:ext uri="{FF2B5EF4-FFF2-40B4-BE49-F238E27FC236}">
                <a16:creationId xmlns:a16="http://schemas.microsoft.com/office/drawing/2014/main" id="{6C150D0C-EAB3-4076-8DAF-316826F5D4C8}"/>
              </a:ext>
            </a:extLst>
          </p:cNvPr>
          <p:cNvSpPr/>
          <p:nvPr/>
        </p:nvSpPr>
        <p:spPr>
          <a:xfrm>
            <a:off x="0" y="0"/>
            <a:ext cx="2284295"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kstvak 12">
            <a:extLst>
              <a:ext uri="{FF2B5EF4-FFF2-40B4-BE49-F238E27FC236}">
                <a16:creationId xmlns:a16="http://schemas.microsoft.com/office/drawing/2014/main" id="{F840D6E9-D9DB-484B-885A-41CDD5D58ECB}"/>
              </a:ext>
            </a:extLst>
          </p:cNvPr>
          <p:cNvSpPr txBox="1"/>
          <p:nvPr/>
        </p:nvSpPr>
        <p:spPr>
          <a:xfrm>
            <a:off x="-56292" y="328508"/>
            <a:ext cx="2352030" cy="2308324"/>
          </a:xfrm>
          <a:prstGeom prst="rect">
            <a:avLst/>
          </a:prstGeom>
          <a:noFill/>
        </p:spPr>
        <p:txBody>
          <a:bodyPr wrap="square">
            <a:spAutoFit/>
          </a:bodyPr>
          <a:lstStyle/>
          <a:p>
            <a:pPr algn="ctr"/>
            <a:r>
              <a:rPr lang="nl-NL" sz="2400" b="1" spc="-75" dirty="0">
                <a:latin typeface="Open Sans" panose="020B0606030504020204" pitchFamily="34" charset="0"/>
                <a:ea typeface="Open Sans" panose="020B0606030504020204" pitchFamily="34" charset="0"/>
                <a:cs typeface="Open Sans" panose="020B0606030504020204" pitchFamily="34" charset="0"/>
              </a:rPr>
              <a:t>Portfolio-opdracht 9</a:t>
            </a:r>
          </a:p>
          <a:p>
            <a:pPr algn="ctr"/>
            <a:endParaRPr lang="nl-NL" sz="2400" b="1" spc="-75" dirty="0">
              <a:latin typeface="Open Sans" panose="020B0606030504020204" pitchFamily="34" charset="0"/>
              <a:ea typeface="Open Sans" panose="020B0606030504020204" pitchFamily="34" charset="0"/>
              <a:cs typeface="Open Sans" panose="020B0606030504020204" pitchFamily="34" charset="0"/>
            </a:endParaRPr>
          </a:p>
          <a:p>
            <a:pPr algn="ctr"/>
            <a:r>
              <a:rPr lang="nl-NL" sz="2400" b="1" dirty="0">
                <a:latin typeface="Open Sans" panose="020B0606030504020204" pitchFamily="34" charset="0"/>
                <a:ea typeface="Open Sans" panose="020B0606030504020204" pitchFamily="34" charset="0"/>
                <a:cs typeface="Open Sans" panose="020B0606030504020204" pitchFamily="34" charset="0"/>
              </a:rPr>
              <a:t>Hoe herken je een </a:t>
            </a:r>
            <a:r>
              <a:rPr lang="nl-NL" sz="2400" b="1" dirty="0" err="1">
                <a:latin typeface="Open Sans" panose="020B0606030504020204" pitchFamily="34" charset="0"/>
                <a:ea typeface="Open Sans" panose="020B0606030504020204" pitchFamily="34" charset="0"/>
                <a:cs typeface="Open Sans" panose="020B0606030504020204" pitchFamily="34" charset="0"/>
              </a:rPr>
              <a:t>phishingmail</a:t>
            </a:r>
            <a:r>
              <a:rPr lang="nl-NL" sz="2400" b="1" dirty="0">
                <a:latin typeface="Open Sans" panose="020B0606030504020204" pitchFamily="34" charset="0"/>
                <a:ea typeface="Open Sans" panose="020B0606030504020204" pitchFamily="34" charset="0"/>
                <a:cs typeface="Open Sans" panose="020B0606030504020204" pitchFamily="34" charset="0"/>
              </a:rPr>
              <a:t>?</a:t>
            </a:r>
          </a:p>
        </p:txBody>
      </p:sp>
      <p:sp>
        <p:nvSpPr>
          <p:cNvPr id="15" name="Rectangle 21">
            <a:extLst>
              <a:ext uri="{FF2B5EF4-FFF2-40B4-BE49-F238E27FC236}">
                <a16:creationId xmlns:a16="http://schemas.microsoft.com/office/drawing/2014/main" id="{DF06821E-8768-4327-A044-FD498CEBB027}"/>
              </a:ext>
            </a:extLst>
          </p:cNvPr>
          <p:cNvSpPr/>
          <p:nvPr/>
        </p:nvSpPr>
        <p:spPr>
          <a:xfrm flipV="1">
            <a:off x="533345" y="2862805"/>
            <a:ext cx="1212113"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Het nieuwe Kasteel | Kasteel.gro | Digitale werkplaats Groningen 2019">
            <a:extLst>
              <a:ext uri="{FF2B5EF4-FFF2-40B4-BE49-F238E27FC236}">
                <a16:creationId xmlns:a16="http://schemas.microsoft.com/office/drawing/2014/main" id="{E2B0DAEA-A5EF-4CBC-AA24-CA3B0E4DB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C287B33B-A068-4C7C-A790-BB363C99FBC3}"/>
              </a:ext>
            </a:extLst>
          </p:cNvPr>
          <p:cNvSpPr txBox="1"/>
          <p:nvPr/>
        </p:nvSpPr>
        <p:spPr>
          <a:xfrm>
            <a:off x="7310144" y="51509"/>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pic>
        <p:nvPicPr>
          <p:cNvPr id="3" name="Afbeelding 2">
            <a:extLst>
              <a:ext uri="{FF2B5EF4-FFF2-40B4-BE49-F238E27FC236}">
                <a16:creationId xmlns:a16="http://schemas.microsoft.com/office/drawing/2014/main" id="{B8FFD47A-CA64-4132-BA54-40B6FC7B23B8}"/>
              </a:ext>
            </a:extLst>
          </p:cNvPr>
          <p:cNvPicPr>
            <a:picLocks noChangeAspect="1"/>
          </p:cNvPicPr>
          <p:nvPr/>
        </p:nvPicPr>
        <p:blipFill>
          <a:blip r:embed="rId4"/>
          <a:stretch>
            <a:fillRect/>
          </a:stretch>
        </p:blipFill>
        <p:spPr>
          <a:xfrm>
            <a:off x="6106175" y="1131366"/>
            <a:ext cx="2795284" cy="2880767"/>
          </a:xfrm>
          <a:prstGeom prst="rect">
            <a:avLst/>
          </a:prstGeom>
          <a:ln>
            <a:solidFill>
              <a:schemeClr val="bg2"/>
            </a:solidFill>
          </a:ln>
        </p:spPr>
      </p:pic>
      <p:sp>
        <p:nvSpPr>
          <p:cNvPr id="12" name="Tijdelijke aanduiding voor inhoud 2">
            <a:extLst>
              <a:ext uri="{FF2B5EF4-FFF2-40B4-BE49-F238E27FC236}">
                <a16:creationId xmlns:a16="http://schemas.microsoft.com/office/drawing/2014/main" id="{16BAFF76-AD33-42E1-9C34-20BF031EB5C9}"/>
              </a:ext>
            </a:extLst>
          </p:cNvPr>
          <p:cNvSpPr txBox="1">
            <a:spLocks/>
          </p:cNvSpPr>
          <p:nvPr/>
        </p:nvSpPr>
        <p:spPr>
          <a:xfrm>
            <a:off x="2366435" y="536198"/>
            <a:ext cx="3657599" cy="4071102"/>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nl-NL"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Ga naar itslearning, open het opdrachtenformulier en kijk naar opdracht 9 op pagina …</a:t>
            </a:r>
          </a:p>
          <a:p>
            <a:pPr marL="0" indent="0">
              <a:buNone/>
            </a:pPr>
            <a:endParaRPr lang="nl-NL" sz="10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Je ziet een voorbeeld van een </a:t>
            </a:r>
            <a:r>
              <a:rPr lang="nl-NL" sz="1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phishingmail</a:t>
            </a:r>
            <a:r>
              <a:rPr lang="nl-NL"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 en jij moet de fouten uit de email zien te herkennen.</a:t>
            </a:r>
          </a:p>
          <a:p>
            <a:pPr marL="0" indent="0">
              <a:buNone/>
            </a:pPr>
            <a:endParaRPr lang="nl-NL"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Noteer de antwoorden in je portfolio. Volgende les wordt de </a:t>
            </a:r>
            <a:r>
              <a:rPr lang="nl-NL" sz="1800">
                <a:solidFill>
                  <a:schemeClr val="tx1"/>
                </a:solidFill>
                <a:latin typeface="Open Sans" panose="020B0606030504020204" pitchFamily="34" charset="0"/>
                <a:ea typeface="Open Sans" panose="020B0606030504020204" pitchFamily="34" charset="0"/>
                <a:cs typeface="Open Sans" panose="020B0606030504020204" pitchFamily="34" charset="0"/>
              </a:rPr>
              <a:t>opdracht besproken.</a:t>
            </a:r>
            <a:endParaRPr lang="nl-NL"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Afbeelding 4" descr="Afbeelding met tekst&#10;&#10;Automatisch gegenereerde beschrijving">
            <a:extLst>
              <a:ext uri="{FF2B5EF4-FFF2-40B4-BE49-F238E27FC236}">
                <a16:creationId xmlns:a16="http://schemas.microsoft.com/office/drawing/2014/main" id="{44E140B2-C663-4792-8DFD-F614E02C3496}"/>
              </a:ext>
            </a:extLst>
          </p:cNvPr>
          <p:cNvPicPr>
            <a:picLocks noChangeAspect="1"/>
          </p:cNvPicPr>
          <p:nvPr/>
        </p:nvPicPr>
        <p:blipFill>
          <a:blip r:embed="rId5">
            <a:alphaModFix amt="54000"/>
          </a:blip>
          <a:stretch>
            <a:fillRect/>
          </a:stretch>
        </p:blipFill>
        <p:spPr>
          <a:xfrm>
            <a:off x="-16934" y="3601718"/>
            <a:ext cx="2312672" cy="1541781"/>
          </a:xfrm>
          <a:prstGeom prst="rect">
            <a:avLst/>
          </a:prstGeom>
        </p:spPr>
      </p:pic>
    </p:spTree>
    <p:extLst>
      <p:ext uri="{BB962C8B-B14F-4D97-AF65-F5344CB8AC3E}">
        <p14:creationId xmlns:p14="http://schemas.microsoft.com/office/powerpoint/2010/main" val="1795320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6765" y="536847"/>
            <a:ext cx="3275427" cy="830997"/>
          </a:xfrm>
          <a:prstGeom prst="rect">
            <a:avLst/>
          </a:prstGeom>
          <a:noFill/>
        </p:spPr>
        <p:txBody>
          <a:bodyPr wrap="square" rtlCol="0">
            <a:spAutoFit/>
          </a:bodyPr>
          <a:lstStyle/>
          <a:p>
            <a:r>
              <a:rPr lang="nl-NL" sz="4800" dirty="0">
                <a:latin typeface="Bebas Neue Regular"/>
                <a:cs typeface="Bebas Neue Regular"/>
              </a:rPr>
              <a:t>Lesdoelen</a:t>
            </a:r>
          </a:p>
        </p:txBody>
      </p:sp>
      <p:sp>
        <p:nvSpPr>
          <p:cNvPr id="2" name="TextBox 1"/>
          <p:cNvSpPr txBox="1"/>
          <p:nvPr/>
        </p:nvSpPr>
        <p:spPr>
          <a:xfrm>
            <a:off x="530278" y="1898625"/>
            <a:ext cx="4173597" cy="339837"/>
          </a:xfrm>
          <a:prstGeom prst="rect">
            <a:avLst/>
          </a:prstGeom>
          <a:noFill/>
        </p:spPr>
        <p:txBody>
          <a:bodyPr wrap="square" rtlCol="0">
            <a:spAutoFit/>
          </a:bodyPr>
          <a:lstStyle/>
          <a:p>
            <a:pPr>
              <a:lnSpc>
                <a:spcPct val="150000"/>
              </a:lnSpc>
            </a:pPr>
            <a:r>
              <a:rPr lang="nl-NL" sz="1200" b="1" dirty="0">
                <a:latin typeface="Open Sans"/>
                <a:cs typeface="Open Sans"/>
              </a:rPr>
              <a:t>wat de definitie van cybercriminaliteit is;</a:t>
            </a:r>
            <a:endParaRPr lang="nl-NL" sz="1200" dirty="0">
              <a:latin typeface="Open Sans"/>
              <a:cs typeface="Open Sans"/>
            </a:endParaRPr>
          </a:p>
        </p:txBody>
      </p:sp>
      <p:sp>
        <p:nvSpPr>
          <p:cNvPr id="11" name="TextBox 10"/>
          <p:cNvSpPr txBox="1"/>
          <p:nvPr/>
        </p:nvSpPr>
        <p:spPr>
          <a:xfrm>
            <a:off x="557976" y="2830394"/>
            <a:ext cx="4520649" cy="339837"/>
          </a:xfrm>
          <a:prstGeom prst="rect">
            <a:avLst/>
          </a:prstGeom>
          <a:noFill/>
        </p:spPr>
        <p:txBody>
          <a:bodyPr wrap="square" rtlCol="0" anchor="ctr">
            <a:spAutoFit/>
          </a:bodyPr>
          <a:lstStyle/>
          <a:p>
            <a:pPr>
              <a:lnSpc>
                <a:spcPct val="150000"/>
              </a:lnSpc>
            </a:pPr>
            <a:r>
              <a:rPr lang="nl-NL" sz="1200" b="1" dirty="0">
                <a:latin typeface="Open Sans"/>
                <a:cs typeface="Open Sans"/>
              </a:rPr>
              <a:t>wat phishing is;</a:t>
            </a:r>
            <a:endParaRPr lang="nl-NL" sz="1200" dirty="0">
              <a:latin typeface="Open Sans"/>
              <a:cs typeface="Open Sans"/>
            </a:endParaRPr>
          </a:p>
        </p:txBody>
      </p:sp>
      <p:sp>
        <p:nvSpPr>
          <p:cNvPr id="16" name="Rectangle 15"/>
          <p:cNvSpPr/>
          <p:nvPr/>
        </p:nvSpPr>
        <p:spPr>
          <a:xfrm rot="16200000" flipH="1">
            <a:off x="1890207" y="492729"/>
            <a:ext cx="46316" cy="2628661"/>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utoShape 10"/>
          <p:cNvSpPr>
            <a:spLocks noChangeAspect="1" noChangeArrowheads="1" noTextEdit="1"/>
          </p:cNvSpPr>
          <p:nvPr/>
        </p:nvSpPr>
        <p:spPr bwMode="auto">
          <a:xfrm>
            <a:off x="0" y="606425"/>
            <a:ext cx="282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p:cNvSpPr>
            <a:spLocks/>
          </p:cNvSpPr>
          <p:nvPr/>
        </p:nvSpPr>
        <p:spPr bwMode="auto">
          <a:xfrm>
            <a:off x="-5557" y="721907"/>
            <a:ext cx="293688" cy="695325"/>
          </a:xfrm>
          <a:custGeom>
            <a:avLst/>
            <a:gdLst>
              <a:gd name="T0" fmla="*/ 0 w 3386"/>
              <a:gd name="T1" fmla="*/ 0 h 8044"/>
              <a:gd name="T2" fmla="*/ 2608 w 3386"/>
              <a:gd name="T3" fmla="*/ 2608 h 8044"/>
              <a:gd name="T4" fmla="*/ 2608 w 3386"/>
              <a:gd name="T5" fmla="*/ 5436 h 8044"/>
              <a:gd name="T6" fmla="*/ 0 w 3386"/>
              <a:gd name="T7" fmla="*/ 8044 h 8044"/>
              <a:gd name="T8" fmla="*/ 0 w 3386"/>
              <a:gd name="T9" fmla="*/ 0 h 8044"/>
            </a:gdLst>
            <a:ahLst/>
            <a:cxnLst>
              <a:cxn ang="0">
                <a:pos x="T0" y="T1"/>
              </a:cxn>
              <a:cxn ang="0">
                <a:pos x="T2" y="T3"/>
              </a:cxn>
              <a:cxn ang="0">
                <a:pos x="T4" y="T5"/>
              </a:cxn>
              <a:cxn ang="0">
                <a:pos x="T6" y="T7"/>
              </a:cxn>
              <a:cxn ang="0">
                <a:pos x="T8" y="T9"/>
              </a:cxn>
            </a:cxnLst>
            <a:rect l="0" t="0" r="r" b="b"/>
            <a:pathLst>
              <a:path w="3386" h="8044">
                <a:moveTo>
                  <a:pt x="0" y="0"/>
                </a:moveTo>
                <a:lnTo>
                  <a:pt x="2608" y="2608"/>
                </a:lnTo>
                <a:cubicBezTo>
                  <a:pt x="3386" y="3386"/>
                  <a:pt x="3386" y="4659"/>
                  <a:pt x="2608" y="5436"/>
                </a:cubicBezTo>
                <a:lnTo>
                  <a:pt x="0" y="8044"/>
                </a:lnTo>
                <a:lnTo>
                  <a:pt x="0" y="0"/>
                </a:lnTo>
                <a:close/>
              </a:path>
            </a:pathLst>
          </a:custGeom>
          <a:solidFill>
            <a:srgbClr val="FCD300"/>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Oval 11">
            <a:extLst>
              <a:ext uri="{FF2B5EF4-FFF2-40B4-BE49-F238E27FC236}">
                <a16:creationId xmlns:a16="http://schemas.microsoft.com/office/drawing/2014/main" id="{FE4A40D4-BACC-4BF0-92DB-F6819392238F}"/>
              </a:ext>
            </a:extLst>
          </p:cNvPr>
          <p:cNvSpPr/>
          <p:nvPr/>
        </p:nvSpPr>
        <p:spPr>
          <a:xfrm>
            <a:off x="405112" y="2032154"/>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1">
            <a:extLst>
              <a:ext uri="{FF2B5EF4-FFF2-40B4-BE49-F238E27FC236}">
                <a16:creationId xmlns:a16="http://schemas.microsoft.com/office/drawing/2014/main" id="{05EE2504-D2E5-4CDC-96AA-6555299A8749}"/>
              </a:ext>
            </a:extLst>
          </p:cNvPr>
          <p:cNvSpPr/>
          <p:nvPr/>
        </p:nvSpPr>
        <p:spPr>
          <a:xfrm>
            <a:off x="402224" y="2488533"/>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1">
            <a:extLst>
              <a:ext uri="{FF2B5EF4-FFF2-40B4-BE49-F238E27FC236}">
                <a16:creationId xmlns:a16="http://schemas.microsoft.com/office/drawing/2014/main" id="{DCEFBDA7-AFBC-4E60-B427-2DCD9335E098}"/>
              </a:ext>
            </a:extLst>
          </p:cNvPr>
          <p:cNvSpPr/>
          <p:nvPr/>
        </p:nvSpPr>
        <p:spPr>
          <a:xfrm>
            <a:off x="401401" y="2970139"/>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6" descr="Het nieuwe Kasteel | Kasteel.gro | Digitale werkplaats Groningen 2019">
            <a:extLst>
              <a:ext uri="{FF2B5EF4-FFF2-40B4-BE49-F238E27FC236}">
                <a16:creationId xmlns:a16="http://schemas.microsoft.com/office/drawing/2014/main" id="{BDF82183-021F-4C4A-8F9A-8850422FC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9" y="4923230"/>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8">
            <a:extLst>
              <a:ext uri="{FF2B5EF4-FFF2-40B4-BE49-F238E27FC236}">
                <a16:creationId xmlns:a16="http://schemas.microsoft.com/office/drawing/2014/main" id="{52FBF038-8918-4BF3-8DB1-CF148CE3519F}"/>
              </a:ext>
            </a:extLst>
          </p:cNvPr>
          <p:cNvSpPr txBox="1"/>
          <p:nvPr/>
        </p:nvSpPr>
        <p:spPr>
          <a:xfrm>
            <a:off x="-5557" y="28897"/>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20" name="TextBox 10">
            <a:extLst>
              <a:ext uri="{FF2B5EF4-FFF2-40B4-BE49-F238E27FC236}">
                <a16:creationId xmlns:a16="http://schemas.microsoft.com/office/drawing/2014/main" id="{552F2F9E-4C71-4C40-A815-346AB55B0E25}"/>
              </a:ext>
            </a:extLst>
          </p:cNvPr>
          <p:cNvSpPr txBox="1"/>
          <p:nvPr/>
        </p:nvSpPr>
        <p:spPr>
          <a:xfrm>
            <a:off x="545487" y="2337659"/>
            <a:ext cx="4520649" cy="339837"/>
          </a:xfrm>
          <a:prstGeom prst="rect">
            <a:avLst/>
          </a:prstGeom>
          <a:noFill/>
        </p:spPr>
        <p:txBody>
          <a:bodyPr wrap="square" rtlCol="0" anchor="ctr">
            <a:spAutoFit/>
          </a:bodyPr>
          <a:lstStyle/>
          <a:p>
            <a:pPr>
              <a:lnSpc>
                <a:spcPct val="150000"/>
              </a:lnSpc>
            </a:pPr>
            <a:r>
              <a:rPr lang="nl-NL" sz="1200" b="1" dirty="0">
                <a:latin typeface="Open Sans"/>
                <a:cs typeface="Open Sans"/>
              </a:rPr>
              <a:t>welke schade cybercriminaliteit aanricht;</a:t>
            </a:r>
            <a:endParaRPr lang="nl-NL" sz="1200" dirty="0">
              <a:latin typeface="Open Sans"/>
              <a:cs typeface="Open Sans"/>
            </a:endParaRPr>
          </a:p>
        </p:txBody>
      </p:sp>
      <p:sp>
        <p:nvSpPr>
          <p:cNvPr id="27" name="Oval 11">
            <a:extLst>
              <a:ext uri="{FF2B5EF4-FFF2-40B4-BE49-F238E27FC236}">
                <a16:creationId xmlns:a16="http://schemas.microsoft.com/office/drawing/2014/main" id="{A56288EA-249B-4F83-B17C-8E677124C82D}"/>
              </a:ext>
            </a:extLst>
          </p:cNvPr>
          <p:cNvSpPr/>
          <p:nvPr/>
        </p:nvSpPr>
        <p:spPr>
          <a:xfrm>
            <a:off x="404738" y="3436864"/>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10">
            <a:extLst>
              <a:ext uri="{FF2B5EF4-FFF2-40B4-BE49-F238E27FC236}">
                <a16:creationId xmlns:a16="http://schemas.microsoft.com/office/drawing/2014/main" id="{E58C246C-648E-49D4-B7F7-AD2FF08013B9}"/>
              </a:ext>
            </a:extLst>
          </p:cNvPr>
          <p:cNvSpPr txBox="1"/>
          <p:nvPr/>
        </p:nvSpPr>
        <p:spPr>
          <a:xfrm>
            <a:off x="545488" y="3284955"/>
            <a:ext cx="4520649" cy="339837"/>
          </a:xfrm>
          <a:prstGeom prst="rect">
            <a:avLst/>
          </a:prstGeom>
          <a:noFill/>
        </p:spPr>
        <p:txBody>
          <a:bodyPr wrap="square" rtlCol="0" anchor="ctr">
            <a:spAutoFit/>
          </a:bodyPr>
          <a:lstStyle/>
          <a:p>
            <a:pPr>
              <a:lnSpc>
                <a:spcPct val="150000"/>
              </a:lnSpc>
            </a:pPr>
            <a:r>
              <a:rPr lang="nl-NL" sz="1200" b="1" dirty="0">
                <a:latin typeface="Open Sans"/>
                <a:cs typeface="Open Sans"/>
              </a:rPr>
              <a:t>wat </a:t>
            </a:r>
            <a:r>
              <a:rPr lang="nl-NL" sz="1200" b="1" dirty="0" err="1">
                <a:latin typeface="Open Sans"/>
                <a:cs typeface="Open Sans"/>
              </a:rPr>
              <a:t>shame</a:t>
            </a:r>
            <a:r>
              <a:rPr lang="nl-NL" sz="1200" b="1" dirty="0">
                <a:latin typeface="Open Sans"/>
                <a:cs typeface="Open Sans"/>
              </a:rPr>
              <a:t> </a:t>
            </a:r>
            <a:r>
              <a:rPr lang="nl-NL" sz="1200" b="1" dirty="0" err="1">
                <a:latin typeface="Open Sans"/>
                <a:cs typeface="Open Sans"/>
              </a:rPr>
              <a:t>sexting</a:t>
            </a:r>
            <a:r>
              <a:rPr lang="nl-NL" sz="1200" b="1" dirty="0">
                <a:latin typeface="Open Sans"/>
                <a:cs typeface="Open Sans"/>
              </a:rPr>
              <a:t> en </a:t>
            </a:r>
            <a:r>
              <a:rPr lang="nl-NL" sz="1200" b="1" dirty="0" err="1">
                <a:latin typeface="Open Sans"/>
                <a:cs typeface="Open Sans"/>
              </a:rPr>
              <a:t>sextortion</a:t>
            </a:r>
            <a:r>
              <a:rPr lang="nl-NL" sz="1200" b="1" dirty="0">
                <a:latin typeface="Open Sans"/>
                <a:cs typeface="Open Sans"/>
              </a:rPr>
              <a:t> is.</a:t>
            </a:r>
            <a:endParaRPr lang="nl-NL" sz="1200" dirty="0">
              <a:latin typeface="Open Sans"/>
              <a:cs typeface="Open Sans"/>
            </a:endParaRPr>
          </a:p>
        </p:txBody>
      </p:sp>
      <p:sp>
        <p:nvSpPr>
          <p:cNvPr id="18" name="Tekstvak 17">
            <a:extLst>
              <a:ext uri="{FF2B5EF4-FFF2-40B4-BE49-F238E27FC236}">
                <a16:creationId xmlns:a16="http://schemas.microsoft.com/office/drawing/2014/main" id="{300EE6FA-122A-4CA9-B183-74C9829DC6DE}"/>
              </a:ext>
            </a:extLst>
          </p:cNvPr>
          <p:cNvSpPr txBox="1"/>
          <p:nvPr/>
        </p:nvSpPr>
        <p:spPr>
          <a:xfrm>
            <a:off x="587082" y="1430096"/>
            <a:ext cx="2549373" cy="369332"/>
          </a:xfrm>
          <a:prstGeom prst="rect">
            <a:avLst/>
          </a:prstGeom>
          <a:noFill/>
        </p:spPr>
        <p:txBody>
          <a:bodyPr wrap="square">
            <a:spAutoFit/>
          </a:bodyPr>
          <a:lstStyle/>
          <a:p>
            <a:r>
              <a:rPr lang="nl-NL" dirty="0">
                <a:solidFill>
                  <a:schemeClr val="tx1">
                    <a:lumMod val="65000"/>
                    <a:lumOff val="35000"/>
                  </a:schemeClr>
                </a:solidFill>
                <a:latin typeface="Bebas Neue Book"/>
                <a:cs typeface="Bebas Neue Regular"/>
              </a:rPr>
              <a:t>Nu weet jij</a:t>
            </a:r>
          </a:p>
        </p:txBody>
      </p:sp>
      <p:pic>
        <p:nvPicPr>
          <p:cNvPr id="6" name="Afbeelding 5" descr="Afbeelding met persoon&#10;&#10;Automatisch gegenereerde beschrijving">
            <a:extLst>
              <a:ext uri="{FF2B5EF4-FFF2-40B4-BE49-F238E27FC236}">
                <a16:creationId xmlns:a16="http://schemas.microsoft.com/office/drawing/2014/main" id="{ED5C9319-3073-5B9C-627A-B0B0A1AC7687}"/>
              </a:ext>
            </a:extLst>
          </p:cNvPr>
          <p:cNvPicPr>
            <a:picLocks noChangeAspect="1"/>
          </p:cNvPicPr>
          <p:nvPr/>
        </p:nvPicPr>
        <p:blipFill>
          <a:blip r:embed="rId4"/>
          <a:stretch>
            <a:fillRect/>
          </a:stretch>
        </p:blipFill>
        <p:spPr>
          <a:xfrm>
            <a:off x="5012959" y="0"/>
            <a:ext cx="4171476" cy="5143500"/>
          </a:xfrm>
          <a:prstGeom prst="rect">
            <a:avLst/>
          </a:prstGeom>
        </p:spPr>
      </p:pic>
    </p:spTree>
    <p:extLst>
      <p:ext uri="{BB962C8B-B14F-4D97-AF65-F5344CB8AC3E}">
        <p14:creationId xmlns:p14="http://schemas.microsoft.com/office/powerpoint/2010/main" val="3671270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p:bldP spid="16" grpId="0" animBg="1"/>
      <p:bldP spid="25" grpId="0" animBg="1"/>
      <p:bldP spid="22" grpId="0" animBg="1"/>
      <p:bldP spid="23" grpId="0" animBg="1"/>
      <p:bldP spid="26" grpId="0" animBg="1"/>
      <p:bldP spid="20" grpId="0"/>
      <p:bldP spid="27" grpId="0" animBg="1"/>
      <p:bldP spid="28"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58257"/>
            <a:ext cx="9144001" cy="3485243"/>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1817370"/>
            <a:ext cx="4210176" cy="2947736"/>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a:hlinkClick r:id="rId3"/>
            <a:extLst>
              <a:ext uri="{FF2B5EF4-FFF2-40B4-BE49-F238E27FC236}">
                <a16:creationId xmlns:a16="http://schemas.microsoft.com/office/drawing/2014/main" id="{0743D7D7-E4C9-49A8-A473-1AAA378BADDF}"/>
              </a:ext>
            </a:extLst>
          </p:cNvPr>
          <p:cNvPicPr>
            <a:picLocks noChangeAspect="1"/>
          </p:cNvPicPr>
          <p:nvPr/>
        </p:nvPicPr>
        <p:blipFill>
          <a:blip r:embed="rId4"/>
          <a:stretch>
            <a:fillRect/>
          </a:stretch>
        </p:blipFill>
        <p:spPr>
          <a:xfrm>
            <a:off x="889695" y="2056797"/>
            <a:ext cx="2913132" cy="2468880"/>
          </a:xfrm>
          <a:prstGeom prst="rect">
            <a:avLst/>
          </a:prstGeom>
        </p:spPr>
      </p:pic>
      <p:sp>
        <p:nvSpPr>
          <p:cNvPr id="8"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1" y="1817370"/>
            <a:ext cx="4210177" cy="2947736"/>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7">
            <a:hlinkClick r:id="rId3"/>
            <a:extLst>
              <a:ext uri="{FF2B5EF4-FFF2-40B4-BE49-F238E27FC236}">
                <a16:creationId xmlns:a16="http://schemas.microsoft.com/office/drawing/2014/main" id="{BC6B3D05-DE96-478D-B015-70EE2F6069FC}"/>
              </a:ext>
            </a:extLst>
          </p:cNvPr>
          <p:cNvPicPr>
            <a:picLocks noChangeAspect="1"/>
          </p:cNvPicPr>
          <p:nvPr/>
        </p:nvPicPr>
        <p:blipFill>
          <a:blip r:embed="rId5"/>
          <a:stretch>
            <a:fillRect/>
          </a:stretch>
        </p:blipFill>
        <p:spPr>
          <a:xfrm>
            <a:off x="4995637" y="2056797"/>
            <a:ext cx="3604204" cy="2468880"/>
          </a:xfrm>
          <a:prstGeom prst="rect">
            <a:avLst/>
          </a:prstGeom>
        </p:spPr>
      </p:pic>
      <p:sp>
        <p:nvSpPr>
          <p:cNvPr id="12" name="Tekstvak 11">
            <a:extLst>
              <a:ext uri="{FF2B5EF4-FFF2-40B4-BE49-F238E27FC236}">
                <a16:creationId xmlns:a16="http://schemas.microsoft.com/office/drawing/2014/main" id="{56C0713C-85C0-412B-8A3A-6F8C04E4DB98}"/>
              </a:ext>
            </a:extLst>
          </p:cNvPr>
          <p:cNvSpPr txBox="1"/>
          <p:nvPr/>
        </p:nvSpPr>
        <p:spPr>
          <a:xfrm>
            <a:off x="554646" y="184574"/>
            <a:ext cx="8272830" cy="1324195"/>
          </a:xfrm>
          <a:prstGeom prst="rect">
            <a:avLst/>
          </a:prstGeom>
        </p:spPr>
        <p:txBody>
          <a:bodyPr vert="horz" lIns="91440" tIns="45720" rIns="91440" bIns="45720" rtlCol="0" anchor="ctr">
            <a:normAutofit lnSpcReduction="10000"/>
          </a:bodyPr>
          <a:lstStyle/>
          <a:p>
            <a:pPr algn="ctr" defTabSz="914400">
              <a:lnSpc>
                <a:spcPct val="90000"/>
              </a:lnSpc>
              <a:spcAft>
                <a:spcPts val="600"/>
              </a:spcAft>
            </a:pPr>
            <a:r>
              <a:rPr lang="nl-NL" sz="1500" b="1"/>
              <a:t>EINDE LES</a:t>
            </a:r>
          </a:p>
          <a:p>
            <a:pPr algn="ctr" defTabSz="914400">
              <a:lnSpc>
                <a:spcPct val="90000"/>
              </a:lnSpc>
              <a:spcAft>
                <a:spcPts val="600"/>
              </a:spcAft>
            </a:pPr>
            <a:r>
              <a:rPr lang="nl-NL" sz="1500"/>
              <a:t>Deze les valt onder de Creative </a:t>
            </a:r>
            <a:r>
              <a:rPr lang="nl-NL" sz="1500" err="1"/>
              <a:t>Commons</a:t>
            </a:r>
            <a:r>
              <a:rPr lang="nl-NL" sz="1500"/>
              <a:t> regelgeving. De les mag worden gedeeld en aangepast voor non-commerciële doeleinden.</a:t>
            </a:r>
          </a:p>
          <a:p>
            <a:pPr algn="ctr" defTabSz="914400">
              <a:lnSpc>
                <a:spcPct val="90000"/>
              </a:lnSpc>
              <a:spcAft>
                <a:spcPts val="600"/>
              </a:spcAft>
            </a:pPr>
            <a:endParaRPr lang="en-US" sz="1500"/>
          </a:p>
          <a:p>
            <a:pPr algn="ctr" defTabSz="914400">
              <a:lnSpc>
                <a:spcPct val="90000"/>
              </a:lnSpc>
              <a:spcAft>
                <a:spcPts val="600"/>
              </a:spcAft>
            </a:pPr>
            <a:r>
              <a:rPr lang="en-GB" sz="1600">
                <a:solidFill>
                  <a:srgbClr val="FCD300"/>
                </a:solidFill>
                <a:hlinkClick r:id="rId6">
                  <a:extLst>
                    <a:ext uri="{A12FA001-AC4F-418D-AE19-62706E023703}">
                      <ahyp:hlinkClr xmlns:ahyp="http://schemas.microsoft.com/office/drawing/2018/hyperlinkcolor" val="tx"/>
                    </a:ext>
                  </a:extLst>
                </a:hlinkClick>
              </a:rPr>
              <a:t>https://creativecommons.org/licenses/by-nc-sa/4.0/legalcode.nl</a:t>
            </a:r>
            <a:endParaRPr lang="en-GB" sz="1600">
              <a:solidFill>
                <a:srgbClr val="FCD300"/>
              </a:solidFill>
            </a:endParaRPr>
          </a:p>
        </p:txBody>
      </p:sp>
    </p:spTree>
    <p:extLst>
      <p:ext uri="{BB962C8B-B14F-4D97-AF65-F5344CB8AC3E}">
        <p14:creationId xmlns:p14="http://schemas.microsoft.com/office/powerpoint/2010/main" val="3518323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2040263"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7353" y="2236842"/>
            <a:ext cx="1985553" cy="461665"/>
          </a:xfrm>
          <a:prstGeom prst="rect">
            <a:avLst/>
          </a:prstGeom>
          <a:noFill/>
        </p:spPr>
        <p:txBody>
          <a:bodyPr wrap="square" rtlCol="0">
            <a:spAutoFit/>
          </a:bodyPr>
          <a:lstStyle/>
          <a:p>
            <a:pPr algn="ctr"/>
            <a:r>
              <a:rPr lang="nl-NL" sz="2400" b="1">
                <a:latin typeface="Open Sans" panose="020B0606030504020204" pitchFamily="34" charset="0"/>
                <a:ea typeface="Open Sans" panose="020B0606030504020204" pitchFamily="34" charset="0"/>
                <a:cs typeface="Open Sans" panose="020B0606030504020204" pitchFamily="34" charset="0"/>
              </a:rPr>
              <a:t>Vooruitblik</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508300" y="2652788"/>
            <a:ext cx="1030428"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kstvak 11">
            <a:extLst>
              <a:ext uri="{FF2B5EF4-FFF2-40B4-BE49-F238E27FC236}">
                <a16:creationId xmlns:a16="http://schemas.microsoft.com/office/drawing/2014/main" id="{D57BBFE9-46C5-44A4-8AC7-0F4E7624BA8E}"/>
              </a:ext>
            </a:extLst>
          </p:cNvPr>
          <p:cNvSpPr txBox="1"/>
          <p:nvPr/>
        </p:nvSpPr>
        <p:spPr>
          <a:xfrm>
            <a:off x="2493853" y="504838"/>
            <a:ext cx="5510303" cy="4133824"/>
          </a:xfrm>
          <a:prstGeom prst="rect">
            <a:avLst/>
          </a:prstGeom>
          <a:noFill/>
        </p:spPr>
        <p:txBody>
          <a:bodyPr wrap="square" lIns="91440" tIns="45720" rIns="91440" bIns="45720" anchor="t">
            <a:spAutoFit/>
          </a:bodyPr>
          <a:lstStyle/>
          <a:p>
            <a:pPr marL="285750" indent="-285750">
              <a:lnSpc>
                <a:spcPct val="250000"/>
              </a:lnSpc>
              <a:buClr>
                <a:srgbClr val="FCD300"/>
              </a:buClr>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Terugblik </a:t>
            </a:r>
          </a:p>
          <a:p>
            <a:pPr marL="285750" indent="-285750">
              <a:lnSpc>
                <a:spcPct val="250000"/>
              </a:lnSpc>
              <a:buClr>
                <a:srgbClr val="FCD300"/>
              </a:buClr>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Begrip cybercriminaliteit</a:t>
            </a:r>
          </a:p>
          <a:p>
            <a:pPr marL="285750" indent="-285750">
              <a:lnSpc>
                <a:spcPct val="250000"/>
              </a:lnSpc>
              <a:buClr>
                <a:srgbClr val="FCD300"/>
              </a:buClr>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De cijfers en gevolgen </a:t>
            </a:r>
          </a:p>
          <a:p>
            <a:pPr marL="285750" indent="-285750">
              <a:lnSpc>
                <a:spcPct val="250000"/>
              </a:lnSpc>
              <a:buClr>
                <a:srgbClr val="FCD300"/>
              </a:buClr>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Phishing</a:t>
            </a:r>
          </a:p>
          <a:p>
            <a:pPr marL="285750" indent="-285750">
              <a:lnSpc>
                <a:spcPct val="250000"/>
              </a:lnSpc>
              <a:buClr>
                <a:srgbClr val="FCD300"/>
              </a:buClr>
              <a:buFont typeface="Arial" panose="020B0604020202020204" pitchFamily="34" charset="0"/>
              <a:buChar char="•"/>
            </a:pPr>
            <a:r>
              <a:rPr lang="nl-NL" dirty="0" err="1">
                <a:latin typeface="Open Sans" panose="020B0606030504020204" pitchFamily="34" charset="0"/>
                <a:ea typeface="Open Sans" panose="020B0606030504020204" pitchFamily="34" charset="0"/>
                <a:cs typeface="Open Sans" panose="020B0606030504020204" pitchFamily="34" charset="0"/>
              </a:rPr>
              <a:t>Shame</a:t>
            </a:r>
            <a:r>
              <a:rPr lang="nl-NL" dirty="0">
                <a:latin typeface="Open Sans" panose="020B0606030504020204" pitchFamily="34" charset="0"/>
                <a:ea typeface="Open Sans" panose="020B0606030504020204" pitchFamily="34" charset="0"/>
                <a:cs typeface="Open Sans" panose="020B0606030504020204" pitchFamily="34" charset="0"/>
              </a:rPr>
              <a:t> </a:t>
            </a:r>
            <a:r>
              <a:rPr lang="nl-NL" dirty="0" err="1">
                <a:latin typeface="Open Sans" panose="020B0606030504020204" pitchFamily="34" charset="0"/>
                <a:ea typeface="Open Sans" panose="020B0606030504020204" pitchFamily="34" charset="0"/>
                <a:cs typeface="Open Sans" panose="020B0606030504020204" pitchFamily="34" charset="0"/>
              </a:rPr>
              <a:t>sexting</a:t>
            </a:r>
            <a:r>
              <a:rPr lang="nl-NL" dirty="0">
                <a:latin typeface="Open Sans" panose="020B0606030504020204" pitchFamily="34" charset="0"/>
                <a:ea typeface="Open Sans" panose="020B0606030504020204" pitchFamily="34" charset="0"/>
                <a:cs typeface="Open Sans" panose="020B0606030504020204" pitchFamily="34" charset="0"/>
              </a:rPr>
              <a:t> en </a:t>
            </a:r>
            <a:r>
              <a:rPr lang="nl-NL" dirty="0" err="1">
                <a:latin typeface="Open Sans" panose="020B0606030504020204" pitchFamily="34" charset="0"/>
                <a:ea typeface="Open Sans" panose="020B0606030504020204" pitchFamily="34" charset="0"/>
                <a:cs typeface="Open Sans" panose="020B0606030504020204" pitchFamily="34" charset="0"/>
              </a:rPr>
              <a:t>sextortion</a:t>
            </a:r>
            <a:endParaRPr lang="nl-NL"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250000"/>
              </a:lnSpc>
              <a:buClr>
                <a:srgbClr val="FCD300"/>
              </a:buClr>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Portfolio-opdracht</a:t>
            </a:r>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pic>
        <p:nvPicPr>
          <p:cNvPr id="3" name="Afbeelding 2" descr="Afbeelding met skiën, groep, poseren, gekleed&#10;&#10;Automatisch gegenereerde beschrijving">
            <a:hlinkClick r:id="rId4"/>
            <a:extLst>
              <a:ext uri="{FF2B5EF4-FFF2-40B4-BE49-F238E27FC236}">
                <a16:creationId xmlns:a16="http://schemas.microsoft.com/office/drawing/2014/main" id="{F9FE4869-18C1-7028-074B-830E2D995BF4}"/>
              </a:ext>
            </a:extLst>
          </p:cNvPr>
          <p:cNvPicPr>
            <a:picLocks noChangeAspect="1"/>
          </p:cNvPicPr>
          <p:nvPr/>
        </p:nvPicPr>
        <p:blipFill>
          <a:blip r:embed="rId5"/>
          <a:stretch>
            <a:fillRect/>
          </a:stretch>
        </p:blipFill>
        <p:spPr>
          <a:xfrm>
            <a:off x="2352294" y="504838"/>
            <a:ext cx="6560820" cy="3688080"/>
          </a:xfrm>
          <a:prstGeom prst="rect">
            <a:avLst/>
          </a:prstGeom>
        </p:spPr>
      </p:pic>
    </p:spTree>
    <p:extLst>
      <p:ext uri="{BB962C8B-B14F-4D97-AF65-F5344CB8AC3E}">
        <p14:creationId xmlns:p14="http://schemas.microsoft.com/office/powerpoint/2010/main" val="4283815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473" y="0"/>
            <a:ext cx="1788522" cy="51435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98516" y="1736798"/>
            <a:ext cx="1985553" cy="1200329"/>
          </a:xfrm>
          <a:prstGeom prst="rect">
            <a:avLst/>
          </a:prstGeom>
          <a:noFill/>
        </p:spPr>
        <p:txBody>
          <a:bodyPr wrap="square" rtlCol="0">
            <a:spAutoFit/>
          </a:bodyPr>
          <a:lstStyle/>
          <a:p>
            <a:pPr algn="ctr"/>
            <a:r>
              <a:rPr lang="nl-NL"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Deepfake </a:t>
            </a:r>
          </a:p>
          <a:p>
            <a:pPr algn="ctr"/>
            <a:r>
              <a:rPr lang="nl-NL"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versus</a:t>
            </a:r>
          </a:p>
          <a:p>
            <a:pPr algn="ctr"/>
            <a:r>
              <a:rPr lang="nl-NL"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origineel</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363193" y="2937127"/>
            <a:ext cx="1030428"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pic>
        <p:nvPicPr>
          <p:cNvPr id="3" name="Afbeelding 2">
            <a:hlinkClick r:id="rId4"/>
            <a:extLst>
              <a:ext uri="{FF2B5EF4-FFF2-40B4-BE49-F238E27FC236}">
                <a16:creationId xmlns:a16="http://schemas.microsoft.com/office/drawing/2014/main" id="{1BE2903D-7ECE-4672-B76D-12EA40F83D44}"/>
              </a:ext>
            </a:extLst>
          </p:cNvPr>
          <p:cNvPicPr>
            <a:picLocks noChangeAspect="1"/>
          </p:cNvPicPr>
          <p:nvPr/>
        </p:nvPicPr>
        <p:blipFill>
          <a:blip r:embed="rId5"/>
          <a:stretch>
            <a:fillRect/>
          </a:stretch>
        </p:blipFill>
        <p:spPr>
          <a:xfrm>
            <a:off x="2167568" y="723189"/>
            <a:ext cx="6515892" cy="3665189"/>
          </a:xfrm>
          <a:prstGeom prst="rect">
            <a:avLst/>
          </a:prstGeom>
        </p:spPr>
      </p:pic>
      <p:sp>
        <p:nvSpPr>
          <p:cNvPr id="9" name="Tekstvak 8">
            <a:extLst>
              <a:ext uri="{FF2B5EF4-FFF2-40B4-BE49-F238E27FC236}">
                <a16:creationId xmlns:a16="http://schemas.microsoft.com/office/drawing/2014/main" id="{A2C234F1-A354-4DC1-9835-90F19769340C}"/>
              </a:ext>
            </a:extLst>
          </p:cNvPr>
          <p:cNvSpPr txBox="1"/>
          <p:nvPr/>
        </p:nvSpPr>
        <p:spPr>
          <a:xfrm>
            <a:off x="4022834" y="4388378"/>
            <a:ext cx="3287310" cy="307777"/>
          </a:xfrm>
          <a:prstGeom prst="rect">
            <a:avLst/>
          </a:prstGeom>
          <a:noFill/>
        </p:spPr>
        <p:txBody>
          <a:bodyPr wrap="none" rtlCol="0">
            <a:spAutoFit/>
          </a:bodyPr>
          <a:lstStyle/>
          <a:p>
            <a:r>
              <a:rPr lang="nl-NL" sz="1400" i="1" dirty="0"/>
              <a:t>Klik op de afbeelding voor weergave video.</a:t>
            </a:r>
          </a:p>
        </p:txBody>
      </p:sp>
    </p:spTree>
    <p:extLst>
      <p:ext uri="{BB962C8B-B14F-4D97-AF65-F5344CB8AC3E}">
        <p14:creationId xmlns:p14="http://schemas.microsoft.com/office/powerpoint/2010/main" val="349131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6765" y="536847"/>
            <a:ext cx="3083403" cy="830997"/>
          </a:xfrm>
          <a:prstGeom prst="rect">
            <a:avLst/>
          </a:prstGeom>
          <a:noFill/>
        </p:spPr>
        <p:txBody>
          <a:bodyPr wrap="square" rtlCol="0">
            <a:spAutoFit/>
          </a:bodyPr>
          <a:lstStyle/>
          <a:p>
            <a:r>
              <a:rPr lang="nl-NL" sz="4800" dirty="0">
                <a:latin typeface="Bebas Neue Regular"/>
                <a:cs typeface="Bebas Neue Regular"/>
              </a:rPr>
              <a:t>Lesdoelen</a:t>
            </a:r>
          </a:p>
        </p:txBody>
      </p:sp>
      <p:sp>
        <p:nvSpPr>
          <p:cNvPr id="2" name="TextBox 1"/>
          <p:cNvSpPr txBox="1"/>
          <p:nvPr/>
        </p:nvSpPr>
        <p:spPr>
          <a:xfrm>
            <a:off x="530278" y="1898625"/>
            <a:ext cx="4173597" cy="339837"/>
          </a:xfrm>
          <a:prstGeom prst="rect">
            <a:avLst/>
          </a:prstGeom>
          <a:noFill/>
        </p:spPr>
        <p:txBody>
          <a:bodyPr wrap="square" rtlCol="0">
            <a:spAutoFit/>
          </a:bodyPr>
          <a:lstStyle/>
          <a:p>
            <a:pPr>
              <a:lnSpc>
                <a:spcPct val="150000"/>
              </a:lnSpc>
            </a:pPr>
            <a:r>
              <a:rPr lang="nl-NL" sz="1200" b="1" dirty="0">
                <a:latin typeface="Open Sans"/>
                <a:cs typeface="Open Sans"/>
              </a:rPr>
              <a:t> wat de definitie van cybercriminaliteit is;</a:t>
            </a:r>
            <a:endParaRPr lang="nl-NL" sz="1200" dirty="0">
              <a:latin typeface="Open Sans"/>
              <a:cs typeface="Open Sans"/>
            </a:endParaRPr>
          </a:p>
        </p:txBody>
      </p:sp>
      <p:sp>
        <p:nvSpPr>
          <p:cNvPr id="11" name="TextBox 10"/>
          <p:cNvSpPr txBox="1"/>
          <p:nvPr/>
        </p:nvSpPr>
        <p:spPr>
          <a:xfrm>
            <a:off x="557976" y="2830394"/>
            <a:ext cx="4520649" cy="339837"/>
          </a:xfrm>
          <a:prstGeom prst="rect">
            <a:avLst/>
          </a:prstGeom>
          <a:noFill/>
        </p:spPr>
        <p:txBody>
          <a:bodyPr wrap="square" rtlCol="0" anchor="ctr">
            <a:spAutoFit/>
          </a:bodyPr>
          <a:lstStyle/>
          <a:p>
            <a:pPr>
              <a:lnSpc>
                <a:spcPct val="150000"/>
              </a:lnSpc>
            </a:pPr>
            <a:r>
              <a:rPr lang="nl-NL" sz="1200" b="1" dirty="0">
                <a:latin typeface="Open Sans"/>
                <a:cs typeface="Open Sans"/>
              </a:rPr>
              <a:t>wat phishing is;</a:t>
            </a:r>
            <a:endParaRPr lang="nl-NL" sz="1200" dirty="0">
              <a:latin typeface="Open Sans"/>
              <a:cs typeface="Open Sans"/>
            </a:endParaRPr>
          </a:p>
        </p:txBody>
      </p:sp>
      <p:sp>
        <p:nvSpPr>
          <p:cNvPr id="16" name="Rectangle 15"/>
          <p:cNvSpPr/>
          <p:nvPr/>
        </p:nvSpPr>
        <p:spPr>
          <a:xfrm rot="16200000">
            <a:off x="2128903" y="250072"/>
            <a:ext cx="45719" cy="3105458"/>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utoShape 10"/>
          <p:cNvSpPr>
            <a:spLocks noChangeAspect="1" noChangeArrowheads="1" noTextEdit="1"/>
          </p:cNvSpPr>
          <p:nvPr/>
        </p:nvSpPr>
        <p:spPr bwMode="auto">
          <a:xfrm>
            <a:off x="0" y="606425"/>
            <a:ext cx="282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p:cNvSpPr>
            <a:spLocks/>
          </p:cNvSpPr>
          <p:nvPr/>
        </p:nvSpPr>
        <p:spPr bwMode="auto">
          <a:xfrm>
            <a:off x="-5557" y="721907"/>
            <a:ext cx="293688" cy="695325"/>
          </a:xfrm>
          <a:custGeom>
            <a:avLst/>
            <a:gdLst>
              <a:gd name="T0" fmla="*/ 0 w 3386"/>
              <a:gd name="T1" fmla="*/ 0 h 8044"/>
              <a:gd name="T2" fmla="*/ 2608 w 3386"/>
              <a:gd name="T3" fmla="*/ 2608 h 8044"/>
              <a:gd name="T4" fmla="*/ 2608 w 3386"/>
              <a:gd name="T5" fmla="*/ 5436 h 8044"/>
              <a:gd name="T6" fmla="*/ 0 w 3386"/>
              <a:gd name="T7" fmla="*/ 8044 h 8044"/>
              <a:gd name="T8" fmla="*/ 0 w 3386"/>
              <a:gd name="T9" fmla="*/ 0 h 8044"/>
            </a:gdLst>
            <a:ahLst/>
            <a:cxnLst>
              <a:cxn ang="0">
                <a:pos x="T0" y="T1"/>
              </a:cxn>
              <a:cxn ang="0">
                <a:pos x="T2" y="T3"/>
              </a:cxn>
              <a:cxn ang="0">
                <a:pos x="T4" y="T5"/>
              </a:cxn>
              <a:cxn ang="0">
                <a:pos x="T6" y="T7"/>
              </a:cxn>
              <a:cxn ang="0">
                <a:pos x="T8" y="T9"/>
              </a:cxn>
            </a:cxnLst>
            <a:rect l="0" t="0" r="r" b="b"/>
            <a:pathLst>
              <a:path w="3386" h="8044">
                <a:moveTo>
                  <a:pt x="0" y="0"/>
                </a:moveTo>
                <a:lnTo>
                  <a:pt x="2608" y="2608"/>
                </a:lnTo>
                <a:cubicBezTo>
                  <a:pt x="3386" y="3386"/>
                  <a:pt x="3386" y="4659"/>
                  <a:pt x="2608" y="5436"/>
                </a:cubicBezTo>
                <a:lnTo>
                  <a:pt x="0" y="8044"/>
                </a:lnTo>
                <a:lnTo>
                  <a:pt x="0" y="0"/>
                </a:lnTo>
                <a:close/>
              </a:path>
            </a:pathLst>
          </a:custGeom>
          <a:solidFill>
            <a:srgbClr val="FCD300"/>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Oval 11">
            <a:extLst>
              <a:ext uri="{FF2B5EF4-FFF2-40B4-BE49-F238E27FC236}">
                <a16:creationId xmlns:a16="http://schemas.microsoft.com/office/drawing/2014/main" id="{FE4A40D4-BACC-4BF0-92DB-F6819392238F}"/>
              </a:ext>
            </a:extLst>
          </p:cNvPr>
          <p:cNvSpPr/>
          <p:nvPr/>
        </p:nvSpPr>
        <p:spPr>
          <a:xfrm>
            <a:off x="405112" y="2032154"/>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1">
            <a:extLst>
              <a:ext uri="{FF2B5EF4-FFF2-40B4-BE49-F238E27FC236}">
                <a16:creationId xmlns:a16="http://schemas.microsoft.com/office/drawing/2014/main" id="{05EE2504-D2E5-4CDC-96AA-6555299A8749}"/>
              </a:ext>
            </a:extLst>
          </p:cNvPr>
          <p:cNvSpPr/>
          <p:nvPr/>
        </p:nvSpPr>
        <p:spPr>
          <a:xfrm>
            <a:off x="402224" y="2488533"/>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1">
            <a:extLst>
              <a:ext uri="{FF2B5EF4-FFF2-40B4-BE49-F238E27FC236}">
                <a16:creationId xmlns:a16="http://schemas.microsoft.com/office/drawing/2014/main" id="{DCEFBDA7-AFBC-4E60-B427-2DCD9335E098}"/>
              </a:ext>
            </a:extLst>
          </p:cNvPr>
          <p:cNvSpPr/>
          <p:nvPr/>
        </p:nvSpPr>
        <p:spPr>
          <a:xfrm>
            <a:off x="401401" y="2970139"/>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6" descr="Het nieuwe Kasteel | Kasteel.gro | Digitale werkplaats Groningen 2019">
            <a:extLst>
              <a:ext uri="{FF2B5EF4-FFF2-40B4-BE49-F238E27FC236}">
                <a16:creationId xmlns:a16="http://schemas.microsoft.com/office/drawing/2014/main" id="{BDF82183-021F-4C4A-8F9A-8850422FC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9" y="4923230"/>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8">
            <a:extLst>
              <a:ext uri="{FF2B5EF4-FFF2-40B4-BE49-F238E27FC236}">
                <a16:creationId xmlns:a16="http://schemas.microsoft.com/office/drawing/2014/main" id="{52FBF038-8918-4BF3-8DB1-CF148CE3519F}"/>
              </a:ext>
            </a:extLst>
          </p:cNvPr>
          <p:cNvSpPr txBox="1"/>
          <p:nvPr/>
        </p:nvSpPr>
        <p:spPr>
          <a:xfrm>
            <a:off x="-5557" y="28897"/>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20" name="TextBox 10">
            <a:extLst>
              <a:ext uri="{FF2B5EF4-FFF2-40B4-BE49-F238E27FC236}">
                <a16:creationId xmlns:a16="http://schemas.microsoft.com/office/drawing/2014/main" id="{552F2F9E-4C71-4C40-A815-346AB55B0E25}"/>
              </a:ext>
            </a:extLst>
          </p:cNvPr>
          <p:cNvSpPr txBox="1"/>
          <p:nvPr/>
        </p:nvSpPr>
        <p:spPr>
          <a:xfrm>
            <a:off x="545487" y="2337659"/>
            <a:ext cx="4520649" cy="339837"/>
          </a:xfrm>
          <a:prstGeom prst="rect">
            <a:avLst/>
          </a:prstGeom>
          <a:noFill/>
        </p:spPr>
        <p:txBody>
          <a:bodyPr wrap="square" rtlCol="0" anchor="ctr">
            <a:spAutoFit/>
          </a:bodyPr>
          <a:lstStyle/>
          <a:p>
            <a:pPr>
              <a:lnSpc>
                <a:spcPct val="150000"/>
              </a:lnSpc>
            </a:pPr>
            <a:r>
              <a:rPr lang="nl-NL" sz="1200" b="1" dirty="0">
                <a:latin typeface="Open Sans"/>
                <a:cs typeface="Open Sans"/>
              </a:rPr>
              <a:t>welke schade cybercriminaliteit aanricht;</a:t>
            </a:r>
            <a:endParaRPr lang="nl-NL" sz="1200" dirty="0">
              <a:latin typeface="Open Sans"/>
              <a:cs typeface="Open Sans"/>
            </a:endParaRPr>
          </a:p>
        </p:txBody>
      </p:sp>
      <p:sp>
        <p:nvSpPr>
          <p:cNvPr id="27" name="Oval 11">
            <a:extLst>
              <a:ext uri="{FF2B5EF4-FFF2-40B4-BE49-F238E27FC236}">
                <a16:creationId xmlns:a16="http://schemas.microsoft.com/office/drawing/2014/main" id="{A56288EA-249B-4F83-B17C-8E677124C82D}"/>
              </a:ext>
            </a:extLst>
          </p:cNvPr>
          <p:cNvSpPr/>
          <p:nvPr/>
        </p:nvSpPr>
        <p:spPr>
          <a:xfrm>
            <a:off x="404738" y="3436864"/>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10">
            <a:extLst>
              <a:ext uri="{FF2B5EF4-FFF2-40B4-BE49-F238E27FC236}">
                <a16:creationId xmlns:a16="http://schemas.microsoft.com/office/drawing/2014/main" id="{E58C246C-648E-49D4-B7F7-AD2FF08013B9}"/>
              </a:ext>
            </a:extLst>
          </p:cNvPr>
          <p:cNvSpPr txBox="1"/>
          <p:nvPr/>
        </p:nvSpPr>
        <p:spPr>
          <a:xfrm>
            <a:off x="545488" y="3284955"/>
            <a:ext cx="4520649" cy="339837"/>
          </a:xfrm>
          <a:prstGeom prst="rect">
            <a:avLst/>
          </a:prstGeom>
          <a:noFill/>
        </p:spPr>
        <p:txBody>
          <a:bodyPr wrap="square" rtlCol="0" anchor="ctr">
            <a:spAutoFit/>
          </a:bodyPr>
          <a:lstStyle/>
          <a:p>
            <a:pPr>
              <a:lnSpc>
                <a:spcPct val="150000"/>
              </a:lnSpc>
            </a:pPr>
            <a:r>
              <a:rPr lang="nl-NL" sz="1200" b="1" dirty="0">
                <a:latin typeface="Open Sans"/>
                <a:cs typeface="Open Sans"/>
              </a:rPr>
              <a:t>wat </a:t>
            </a:r>
            <a:r>
              <a:rPr lang="nl-NL" sz="1200" b="1" dirty="0" err="1">
                <a:latin typeface="Open Sans"/>
                <a:cs typeface="Open Sans"/>
              </a:rPr>
              <a:t>shame</a:t>
            </a:r>
            <a:r>
              <a:rPr lang="nl-NL" sz="1200" b="1" dirty="0">
                <a:latin typeface="Open Sans"/>
                <a:cs typeface="Open Sans"/>
              </a:rPr>
              <a:t> </a:t>
            </a:r>
            <a:r>
              <a:rPr lang="nl-NL" sz="1200" b="1" dirty="0" err="1">
                <a:latin typeface="Open Sans"/>
                <a:cs typeface="Open Sans"/>
              </a:rPr>
              <a:t>sexting</a:t>
            </a:r>
            <a:r>
              <a:rPr lang="nl-NL" sz="1200" b="1" dirty="0">
                <a:latin typeface="Open Sans"/>
                <a:cs typeface="Open Sans"/>
              </a:rPr>
              <a:t> en </a:t>
            </a:r>
            <a:r>
              <a:rPr lang="nl-NL" sz="1200" b="1" dirty="0" err="1">
                <a:latin typeface="Open Sans"/>
                <a:cs typeface="Open Sans"/>
              </a:rPr>
              <a:t>sextortion</a:t>
            </a:r>
            <a:r>
              <a:rPr lang="nl-NL" sz="1200" b="1" dirty="0">
                <a:latin typeface="Open Sans"/>
                <a:cs typeface="Open Sans"/>
              </a:rPr>
              <a:t> is.</a:t>
            </a:r>
            <a:endParaRPr lang="nl-NL" sz="1200" dirty="0">
              <a:latin typeface="Open Sans"/>
              <a:cs typeface="Open Sans"/>
            </a:endParaRPr>
          </a:p>
        </p:txBody>
      </p:sp>
      <p:sp>
        <p:nvSpPr>
          <p:cNvPr id="18" name="Tekstvak 17">
            <a:extLst>
              <a:ext uri="{FF2B5EF4-FFF2-40B4-BE49-F238E27FC236}">
                <a16:creationId xmlns:a16="http://schemas.microsoft.com/office/drawing/2014/main" id="{26EF7CEA-BCEF-4039-8152-CFB55606BFCD}"/>
              </a:ext>
            </a:extLst>
          </p:cNvPr>
          <p:cNvSpPr txBox="1"/>
          <p:nvPr/>
        </p:nvSpPr>
        <p:spPr>
          <a:xfrm>
            <a:off x="555638" y="1456327"/>
            <a:ext cx="3359870" cy="369332"/>
          </a:xfrm>
          <a:prstGeom prst="rect">
            <a:avLst/>
          </a:prstGeom>
          <a:noFill/>
        </p:spPr>
        <p:txBody>
          <a:bodyPr wrap="square">
            <a:spAutoFit/>
          </a:bodyPr>
          <a:lstStyle/>
          <a:p>
            <a:r>
              <a:rPr lang="nl-NL" dirty="0">
                <a:solidFill>
                  <a:schemeClr val="tx1">
                    <a:lumMod val="65000"/>
                    <a:lumOff val="35000"/>
                  </a:schemeClr>
                </a:solidFill>
                <a:latin typeface="Bebas Neue Book"/>
                <a:cs typeface="Bebas Neue Regular"/>
              </a:rPr>
              <a:t>Aan het einde van de les weet jij:</a:t>
            </a:r>
          </a:p>
        </p:txBody>
      </p:sp>
      <p:pic>
        <p:nvPicPr>
          <p:cNvPr id="6" name="Afbeelding 5" descr="Afbeelding met persoon&#10;&#10;Automatisch gegenereerde beschrijving">
            <a:extLst>
              <a:ext uri="{FF2B5EF4-FFF2-40B4-BE49-F238E27FC236}">
                <a16:creationId xmlns:a16="http://schemas.microsoft.com/office/drawing/2014/main" id="{50D55CF4-FF81-018E-7EA4-3428ADF1E0C9}"/>
              </a:ext>
            </a:extLst>
          </p:cNvPr>
          <p:cNvPicPr>
            <a:picLocks noChangeAspect="1"/>
          </p:cNvPicPr>
          <p:nvPr/>
        </p:nvPicPr>
        <p:blipFill>
          <a:blip r:embed="rId4"/>
          <a:stretch>
            <a:fillRect/>
          </a:stretch>
        </p:blipFill>
        <p:spPr>
          <a:xfrm>
            <a:off x="5003137" y="2830"/>
            <a:ext cx="4171476" cy="5143500"/>
          </a:xfrm>
          <a:prstGeom prst="rect">
            <a:avLst/>
          </a:prstGeom>
        </p:spPr>
      </p:pic>
    </p:spTree>
    <p:extLst>
      <p:ext uri="{BB962C8B-B14F-4D97-AF65-F5344CB8AC3E}">
        <p14:creationId xmlns:p14="http://schemas.microsoft.com/office/powerpoint/2010/main" val="1559263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p:bldP spid="16" grpId="0" animBg="1"/>
      <p:bldP spid="25" grpId="0" animBg="1"/>
      <p:bldP spid="22" grpId="0" animBg="1"/>
      <p:bldP spid="23" grpId="0" animBg="1"/>
      <p:bldP spid="26" grpId="0" animBg="1"/>
      <p:bldP spid="20" grpId="0"/>
      <p:bldP spid="27" grpId="0" animBg="1"/>
      <p:bldP spid="28"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607" y="1309793"/>
            <a:ext cx="5272667" cy="707886"/>
          </a:xfrm>
          <a:prstGeom prst="rect">
            <a:avLst/>
          </a:prstGeom>
          <a:noFill/>
        </p:spPr>
        <p:txBody>
          <a:bodyPr wrap="square" rtlCol="0">
            <a:spAutoFit/>
          </a:bodyPr>
          <a:lstStyle/>
          <a:p>
            <a:pPr algn="ctr"/>
            <a:r>
              <a:rPr lang="nl-NL" sz="2000" dirty="0">
                <a:latin typeface="Bebas Neue Regular"/>
                <a:cs typeface="Open Sans" panose="020B0606030504020204" pitchFamily="34" charset="0"/>
              </a:rPr>
              <a:t>Definitie</a:t>
            </a:r>
          </a:p>
          <a:p>
            <a:pPr algn="ctr"/>
            <a:r>
              <a:rPr lang="nl-NL" sz="2000" dirty="0">
                <a:latin typeface="Bebas Neue Regular"/>
                <a:cs typeface="Open Sans" panose="020B0606030504020204" pitchFamily="34" charset="0"/>
              </a:rPr>
              <a:t>cybercrime | Cybercriminaliteit | computercriminaliteit </a:t>
            </a:r>
          </a:p>
        </p:txBody>
      </p:sp>
      <p:pic>
        <p:nvPicPr>
          <p:cNvPr id="17" name="Picture 6" descr="Het nieuwe Kasteel | Kasteel.gro | Digitale werkplaats Groningen 2019">
            <a:extLst>
              <a:ext uri="{FF2B5EF4-FFF2-40B4-BE49-F238E27FC236}">
                <a16:creationId xmlns:a16="http://schemas.microsoft.com/office/drawing/2014/main" id="{E5B13013-2A36-4F4C-AF3F-0C3B8A4F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87" y="4889823"/>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8">
            <a:extLst>
              <a:ext uri="{FF2B5EF4-FFF2-40B4-BE49-F238E27FC236}">
                <a16:creationId xmlns:a16="http://schemas.microsoft.com/office/drawing/2014/main" id="{1637A62B-DCB2-455C-8583-46677D4D10EB}"/>
              </a:ext>
            </a:extLst>
          </p:cNvPr>
          <p:cNvSpPr txBox="1"/>
          <p:nvPr/>
        </p:nvSpPr>
        <p:spPr>
          <a:xfrm>
            <a:off x="-23280" y="0"/>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6" name="Tijdelijke aanduiding voor inhoud 2">
            <a:extLst>
              <a:ext uri="{FF2B5EF4-FFF2-40B4-BE49-F238E27FC236}">
                <a16:creationId xmlns:a16="http://schemas.microsoft.com/office/drawing/2014/main" id="{0A14F381-5982-47E7-86E9-A3011D42DE6E}"/>
              </a:ext>
            </a:extLst>
          </p:cNvPr>
          <p:cNvSpPr txBox="1">
            <a:spLocks/>
          </p:cNvSpPr>
          <p:nvPr/>
        </p:nvSpPr>
        <p:spPr>
          <a:xfrm>
            <a:off x="426787" y="2288723"/>
            <a:ext cx="4666308" cy="1536598"/>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50000"/>
              </a:lnSpc>
              <a:buNone/>
            </a:pPr>
            <a:r>
              <a:rPr lang="nl-NL" dirty="0">
                <a:solidFill>
                  <a:schemeClr val="tx1"/>
                </a:solidFill>
              </a:rPr>
              <a:t>Misdaad gepleegd met ICT, gericht op ICT. Het strafbare feit wordt gepleegd met een computer, smartphone of tablet.</a:t>
            </a:r>
            <a:endPar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15">
            <a:extLst>
              <a:ext uri="{FF2B5EF4-FFF2-40B4-BE49-F238E27FC236}">
                <a16:creationId xmlns:a16="http://schemas.microsoft.com/office/drawing/2014/main" id="{91EF54CA-A277-4B4B-884E-CA1522092596}"/>
              </a:ext>
            </a:extLst>
          </p:cNvPr>
          <p:cNvSpPr/>
          <p:nvPr/>
        </p:nvSpPr>
        <p:spPr>
          <a:xfrm rot="16200000">
            <a:off x="2726748" y="-177563"/>
            <a:ext cx="66383" cy="4998956"/>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Afbeelding 2" descr="Afbeelding met tafel, binnen, elektronica, computer&#10;&#10;Automatisch gegenereerde beschrijving">
            <a:extLst>
              <a:ext uri="{FF2B5EF4-FFF2-40B4-BE49-F238E27FC236}">
                <a16:creationId xmlns:a16="http://schemas.microsoft.com/office/drawing/2014/main" id="{F765A57D-451F-E7F6-51B8-718094437974}"/>
              </a:ext>
            </a:extLst>
          </p:cNvPr>
          <p:cNvPicPr>
            <a:picLocks noChangeAspect="1"/>
          </p:cNvPicPr>
          <p:nvPr/>
        </p:nvPicPr>
        <p:blipFill>
          <a:blip r:embed="rId4"/>
          <a:stretch>
            <a:fillRect/>
          </a:stretch>
        </p:blipFill>
        <p:spPr>
          <a:xfrm>
            <a:off x="5715000" y="0"/>
            <a:ext cx="3429000" cy="5143500"/>
          </a:xfrm>
          <a:prstGeom prst="rect">
            <a:avLst/>
          </a:prstGeom>
        </p:spPr>
      </p:pic>
    </p:spTree>
    <p:extLst>
      <p:ext uri="{BB962C8B-B14F-4D97-AF65-F5344CB8AC3E}">
        <p14:creationId xmlns:p14="http://schemas.microsoft.com/office/powerpoint/2010/main" val="4025201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4275" y="789537"/>
            <a:ext cx="1627093" cy="400110"/>
          </a:xfrm>
          <a:prstGeom prst="rect">
            <a:avLst/>
          </a:prstGeom>
          <a:noFill/>
        </p:spPr>
        <p:txBody>
          <a:bodyPr wrap="square" rtlCol="0">
            <a:spAutoFit/>
          </a:bodyPr>
          <a:lstStyle/>
          <a:p>
            <a:pPr algn="ctr"/>
            <a:r>
              <a:rPr lang="nl-NL" sz="2000" dirty="0">
                <a:latin typeface="Bebas Neue Regular"/>
                <a:cs typeface="Open Sans" panose="020B0606030504020204" pitchFamily="34" charset="0"/>
              </a:rPr>
              <a:t>De cijfers</a:t>
            </a:r>
          </a:p>
        </p:txBody>
      </p:sp>
      <p:pic>
        <p:nvPicPr>
          <p:cNvPr id="17" name="Picture 6" descr="Het nieuwe Kasteel | Kasteel.gro | Digitale werkplaats Groningen 2019">
            <a:extLst>
              <a:ext uri="{FF2B5EF4-FFF2-40B4-BE49-F238E27FC236}">
                <a16:creationId xmlns:a16="http://schemas.microsoft.com/office/drawing/2014/main" id="{E5B13013-2A36-4F4C-AF3F-0C3B8A4F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87" y="4889823"/>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8">
            <a:extLst>
              <a:ext uri="{FF2B5EF4-FFF2-40B4-BE49-F238E27FC236}">
                <a16:creationId xmlns:a16="http://schemas.microsoft.com/office/drawing/2014/main" id="{1637A62B-DCB2-455C-8583-46677D4D10EB}"/>
              </a:ext>
            </a:extLst>
          </p:cNvPr>
          <p:cNvSpPr txBox="1"/>
          <p:nvPr/>
        </p:nvSpPr>
        <p:spPr>
          <a:xfrm>
            <a:off x="-23280" y="0"/>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6" name="Tijdelijke aanduiding voor inhoud 2">
            <a:extLst>
              <a:ext uri="{FF2B5EF4-FFF2-40B4-BE49-F238E27FC236}">
                <a16:creationId xmlns:a16="http://schemas.microsoft.com/office/drawing/2014/main" id="{0A14F381-5982-47E7-86E9-A3011D42DE6E}"/>
              </a:ext>
            </a:extLst>
          </p:cNvPr>
          <p:cNvSpPr txBox="1">
            <a:spLocks/>
          </p:cNvSpPr>
          <p:nvPr/>
        </p:nvSpPr>
        <p:spPr>
          <a:xfrm>
            <a:off x="174275" y="1230400"/>
            <a:ext cx="2958392" cy="2840459"/>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nl-NL" sz="14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In 2021 was 17 procent van de Nederlanders van 15 jaar en ouder, bijna 2,5 miljoen mensen, naar eigen zeggen slachtoffer van online criminaliteit. De meesten kregen te maken met online oplichting en fraude.</a:t>
            </a:r>
          </a:p>
          <a:p>
            <a:pPr marL="0" indent="0">
              <a:buNone/>
            </a:pPr>
            <a:endParaRPr lang="nl-NL"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Kloppen deze cijfers?</a:t>
            </a:r>
          </a:p>
          <a:p>
            <a:pPr marL="0" indent="0">
              <a:buNone/>
            </a:pPr>
            <a:r>
              <a:rPr lang="nl-NL" sz="14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Minder dan de helft van de mensen meldt online criminaliteit.</a:t>
            </a:r>
          </a:p>
          <a:p>
            <a:pPr marL="0" indent="0">
              <a:buNone/>
            </a:pPr>
            <a:endPar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15">
            <a:extLst>
              <a:ext uri="{FF2B5EF4-FFF2-40B4-BE49-F238E27FC236}">
                <a16:creationId xmlns:a16="http://schemas.microsoft.com/office/drawing/2014/main" id="{91EF54CA-A277-4B4B-884E-CA1522092596}"/>
              </a:ext>
            </a:extLst>
          </p:cNvPr>
          <p:cNvSpPr/>
          <p:nvPr/>
        </p:nvSpPr>
        <p:spPr>
          <a:xfrm rot="16200000">
            <a:off x="964961" y="747881"/>
            <a:ext cx="45719" cy="878565"/>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4">
            <a:extLst>
              <a:ext uri="{FF2B5EF4-FFF2-40B4-BE49-F238E27FC236}">
                <a16:creationId xmlns:a16="http://schemas.microsoft.com/office/drawing/2014/main" id="{446D48CB-F442-49F4-942A-581A79630639}"/>
              </a:ext>
            </a:extLst>
          </p:cNvPr>
          <p:cNvSpPr txBox="1"/>
          <p:nvPr/>
        </p:nvSpPr>
        <p:spPr>
          <a:xfrm>
            <a:off x="3039534" y="433030"/>
            <a:ext cx="3917245" cy="400110"/>
          </a:xfrm>
          <a:prstGeom prst="rect">
            <a:avLst/>
          </a:prstGeom>
          <a:noFill/>
        </p:spPr>
        <p:txBody>
          <a:bodyPr wrap="square" rtlCol="0">
            <a:spAutoFit/>
          </a:bodyPr>
          <a:lstStyle/>
          <a:p>
            <a:pPr algn="ctr"/>
            <a:r>
              <a:rPr lang="nl-NL" sz="2000" dirty="0">
                <a:latin typeface="Bebas Neue Regular"/>
                <a:cs typeface="Open Sans" panose="020B0606030504020204" pitchFamily="34" charset="0"/>
              </a:rPr>
              <a:t>Slachtoffers online criminaliteit, 2021</a:t>
            </a:r>
          </a:p>
        </p:txBody>
      </p:sp>
      <p:pic>
        <p:nvPicPr>
          <p:cNvPr id="13" name="Afbeelding 12">
            <a:extLst>
              <a:ext uri="{FF2B5EF4-FFF2-40B4-BE49-F238E27FC236}">
                <a16:creationId xmlns:a16="http://schemas.microsoft.com/office/drawing/2014/main" id="{3A449FD7-46A5-491B-B74F-0FC7FA54997E}"/>
              </a:ext>
            </a:extLst>
          </p:cNvPr>
          <p:cNvPicPr>
            <a:picLocks noChangeAspect="1"/>
          </p:cNvPicPr>
          <p:nvPr/>
        </p:nvPicPr>
        <p:blipFill>
          <a:blip r:embed="rId4"/>
          <a:stretch>
            <a:fillRect/>
          </a:stretch>
        </p:blipFill>
        <p:spPr>
          <a:xfrm>
            <a:off x="6672733" y="1230400"/>
            <a:ext cx="284046" cy="2840459"/>
          </a:xfrm>
          <a:prstGeom prst="rect">
            <a:avLst/>
          </a:prstGeom>
        </p:spPr>
      </p:pic>
      <p:pic>
        <p:nvPicPr>
          <p:cNvPr id="3" name="Afbeelding 2">
            <a:extLst>
              <a:ext uri="{FF2B5EF4-FFF2-40B4-BE49-F238E27FC236}">
                <a16:creationId xmlns:a16="http://schemas.microsoft.com/office/drawing/2014/main" id="{62DAC296-A93F-7782-6E6F-5365F21A2095}"/>
              </a:ext>
            </a:extLst>
          </p:cNvPr>
          <p:cNvPicPr>
            <a:picLocks noChangeAspect="1"/>
          </p:cNvPicPr>
          <p:nvPr/>
        </p:nvPicPr>
        <p:blipFill>
          <a:blip r:embed="rId5"/>
          <a:stretch>
            <a:fillRect/>
          </a:stretch>
        </p:blipFill>
        <p:spPr>
          <a:xfrm>
            <a:off x="2851975" y="1230400"/>
            <a:ext cx="5762625" cy="3286125"/>
          </a:xfrm>
          <a:prstGeom prst="rect">
            <a:avLst/>
          </a:prstGeom>
        </p:spPr>
      </p:pic>
    </p:spTree>
    <p:extLst>
      <p:ext uri="{BB962C8B-B14F-4D97-AF65-F5344CB8AC3E}">
        <p14:creationId xmlns:p14="http://schemas.microsoft.com/office/powerpoint/2010/main" val="2371014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0A14F381-5982-47E7-86E9-A3011D42DE6E}"/>
              </a:ext>
            </a:extLst>
          </p:cNvPr>
          <p:cNvSpPr txBox="1">
            <a:spLocks/>
          </p:cNvSpPr>
          <p:nvPr/>
        </p:nvSpPr>
        <p:spPr>
          <a:xfrm>
            <a:off x="289932" y="1449870"/>
            <a:ext cx="4544632" cy="3200401"/>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10000"/>
              </a:lnSpc>
              <a:buClr>
                <a:srgbClr val="FCD300"/>
              </a:buClr>
              <a:buNone/>
            </a:pPr>
            <a:endParaRPr lang="nl-NL"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6" descr="Het nieuwe Kasteel | Kasteel.gro | Digitale werkplaats Groningen 2019">
            <a:extLst>
              <a:ext uri="{FF2B5EF4-FFF2-40B4-BE49-F238E27FC236}">
                <a16:creationId xmlns:a16="http://schemas.microsoft.com/office/drawing/2014/main" id="{B1CEDF86-37FB-4A39-8C35-338BF5A7E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9" y="4923230"/>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8EE20AAC-9302-44DB-96BB-D2803D262154}"/>
              </a:ext>
            </a:extLst>
          </p:cNvPr>
          <p:cNvSpPr txBox="1"/>
          <p:nvPr/>
        </p:nvSpPr>
        <p:spPr>
          <a:xfrm>
            <a:off x="-5557" y="28897"/>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13" name="TextBox 4">
            <a:extLst>
              <a:ext uri="{FF2B5EF4-FFF2-40B4-BE49-F238E27FC236}">
                <a16:creationId xmlns:a16="http://schemas.microsoft.com/office/drawing/2014/main" id="{71AA6BCC-9927-4570-A3A1-1FAC50836399}"/>
              </a:ext>
            </a:extLst>
          </p:cNvPr>
          <p:cNvSpPr txBox="1"/>
          <p:nvPr/>
        </p:nvSpPr>
        <p:spPr>
          <a:xfrm>
            <a:off x="198693" y="872163"/>
            <a:ext cx="4857939" cy="523220"/>
          </a:xfrm>
          <a:prstGeom prst="rect">
            <a:avLst/>
          </a:prstGeom>
          <a:noFill/>
        </p:spPr>
        <p:txBody>
          <a:bodyPr wrap="square" rtlCol="0">
            <a:spAutoFit/>
          </a:bodyPr>
          <a:lstStyle/>
          <a:p>
            <a:r>
              <a:rPr lang="nl-NL" sz="2800" dirty="0">
                <a:latin typeface="Bebas Neue Regular"/>
                <a:cs typeface="Open Sans" panose="020B0606030504020204" pitchFamily="34" charset="0"/>
              </a:rPr>
              <a:t>Gevolgen van cybercriminaliteit</a:t>
            </a:r>
          </a:p>
        </p:txBody>
      </p:sp>
      <p:sp>
        <p:nvSpPr>
          <p:cNvPr id="14" name="Rectangle 15">
            <a:extLst>
              <a:ext uri="{FF2B5EF4-FFF2-40B4-BE49-F238E27FC236}">
                <a16:creationId xmlns:a16="http://schemas.microsoft.com/office/drawing/2014/main" id="{0B0993D6-56A2-4144-B6F4-776B2F23AE1C}"/>
              </a:ext>
            </a:extLst>
          </p:cNvPr>
          <p:cNvSpPr/>
          <p:nvPr/>
        </p:nvSpPr>
        <p:spPr>
          <a:xfrm rot="16200000">
            <a:off x="2195356" y="-507119"/>
            <a:ext cx="45719" cy="3856568"/>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jdelijke aanduiding voor inhoud 2">
            <a:extLst>
              <a:ext uri="{FF2B5EF4-FFF2-40B4-BE49-F238E27FC236}">
                <a16:creationId xmlns:a16="http://schemas.microsoft.com/office/drawing/2014/main" id="{6F284170-BF3F-477C-9F3D-94FA81413ED0}"/>
              </a:ext>
            </a:extLst>
          </p:cNvPr>
          <p:cNvSpPr txBox="1">
            <a:spLocks/>
          </p:cNvSpPr>
          <p:nvPr/>
        </p:nvSpPr>
        <p:spPr>
          <a:xfrm>
            <a:off x="289931" y="1546536"/>
            <a:ext cx="4133386" cy="2840459"/>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nl-NL"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De gevolgen zijn dat er veel schade aangericht wordt. </a:t>
            </a:r>
          </a:p>
          <a:p>
            <a:pPr marL="0" indent="0">
              <a:buNone/>
            </a:pPr>
            <a:r>
              <a:rPr lang="nl-NL"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Deze schade bestaat uit</a:t>
            </a:r>
            <a:r>
              <a:rPr lang="nl-NL"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nl-NL"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financiële schade en/of psychische/emotionele schade</a:t>
            </a:r>
          </a:p>
        </p:txBody>
      </p:sp>
      <p:pic>
        <p:nvPicPr>
          <p:cNvPr id="3" name="Afbeelding 2" descr="Afbeelding met gebouw, persoon, buiten, stap&#10;&#10;Automatisch gegenereerde beschrijving">
            <a:extLst>
              <a:ext uri="{FF2B5EF4-FFF2-40B4-BE49-F238E27FC236}">
                <a16:creationId xmlns:a16="http://schemas.microsoft.com/office/drawing/2014/main" id="{88A0EF5B-2BDE-9B8C-CEC6-606916FA0323}"/>
              </a:ext>
            </a:extLst>
          </p:cNvPr>
          <p:cNvPicPr>
            <a:picLocks noChangeAspect="1"/>
          </p:cNvPicPr>
          <p:nvPr/>
        </p:nvPicPr>
        <p:blipFill>
          <a:blip r:embed="rId4"/>
          <a:stretch>
            <a:fillRect/>
          </a:stretch>
        </p:blipFill>
        <p:spPr>
          <a:xfrm>
            <a:off x="4920706" y="0"/>
            <a:ext cx="4260563" cy="5143500"/>
          </a:xfrm>
          <a:prstGeom prst="rect">
            <a:avLst/>
          </a:prstGeom>
        </p:spPr>
      </p:pic>
    </p:spTree>
    <p:extLst>
      <p:ext uri="{BB962C8B-B14F-4D97-AF65-F5344CB8AC3E}">
        <p14:creationId xmlns:p14="http://schemas.microsoft.com/office/powerpoint/2010/main" val="210364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78646" y="653614"/>
            <a:ext cx="5272667" cy="400110"/>
          </a:xfrm>
          <a:prstGeom prst="rect">
            <a:avLst/>
          </a:prstGeom>
          <a:noFill/>
        </p:spPr>
        <p:txBody>
          <a:bodyPr wrap="square" rtlCol="0">
            <a:spAutoFit/>
          </a:bodyPr>
          <a:lstStyle/>
          <a:p>
            <a:pPr algn="ctr"/>
            <a:r>
              <a:rPr lang="nl-NL" sz="2000" dirty="0">
                <a:latin typeface="Bebas Neue Regular"/>
                <a:cs typeface="Open Sans" panose="020B0606030504020204" pitchFamily="34" charset="0"/>
              </a:rPr>
              <a:t>Wat zijn de straffen/gevolgen van cybercriminaliteit?</a:t>
            </a:r>
          </a:p>
        </p:txBody>
      </p:sp>
      <p:pic>
        <p:nvPicPr>
          <p:cNvPr id="17" name="Picture 6" descr="Het nieuwe Kasteel | Kasteel.gro | Digitale werkplaats Groningen 2019">
            <a:extLst>
              <a:ext uri="{FF2B5EF4-FFF2-40B4-BE49-F238E27FC236}">
                <a16:creationId xmlns:a16="http://schemas.microsoft.com/office/drawing/2014/main" id="{E5B13013-2A36-4F4C-AF3F-0C3B8A4F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87" y="4889823"/>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8">
            <a:extLst>
              <a:ext uri="{FF2B5EF4-FFF2-40B4-BE49-F238E27FC236}">
                <a16:creationId xmlns:a16="http://schemas.microsoft.com/office/drawing/2014/main" id="{1637A62B-DCB2-455C-8583-46677D4D10EB}"/>
              </a:ext>
            </a:extLst>
          </p:cNvPr>
          <p:cNvSpPr txBox="1"/>
          <p:nvPr/>
        </p:nvSpPr>
        <p:spPr>
          <a:xfrm>
            <a:off x="-23280" y="0"/>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6" name="Tijdelijke aanduiding voor inhoud 2">
            <a:extLst>
              <a:ext uri="{FF2B5EF4-FFF2-40B4-BE49-F238E27FC236}">
                <a16:creationId xmlns:a16="http://schemas.microsoft.com/office/drawing/2014/main" id="{0A14F381-5982-47E7-86E9-A3011D42DE6E}"/>
              </a:ext>
            </a:extLst>
          </p:cNvPr>
          <p:cNvSpPr txBox="1">
            <a:spLocks/>
          </p:cNvSpPr>
          <p:nvPr/>
        </p:nvSpPr>
        <p:spPr>
          <a:xfrm>
            <a:off x="426787" y="2288723"/>
            <a:ext cx="4666308" cy="1536598"/>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50000"/>
              </a:lnSpc>
              <a:buNone/>
            </a:pPr>
            <a:endPar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15">
            <a:extLst>
              <a:ext uri="{FF2B5EF4-FFF2-40B4-BE49-F238E27FC236}">
                <a16:creationId xmlns:a16="http://schemas.microsoft.com/office/drawing/2014/main" id="{91EF54CA-A277-4B4B-884E-CA1522092596}"/>
              </a:ext>
            </a:extLst>
          </p:cNvPr>
          <p:cNvSpPr/>
          <p:nvPr/>
        </p:nvSpPr>
        <p:spPr>
          <a:xfrm rot="16200000">
            <a:off x="4381789" y="-970366"/>
            <a:ext cx="66383" cy="4998956"/>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fbeelding 3">
            <a:hlinkClick r:id="rId4"/>
            <a:extLst>
              <a:ext uri="{FF2B5EF4-FFF2-40B4-BE49-F238E27FC236}">
                <a16:creationId xmlns:a16="http://schemas.microsoft.com/office/drawing/2014/main" id="{418F0368-0DDB-417A-B1FA-1E8D97A6F0E9}"/>
              </a:ext>
            </a:extLst>
          </p:cNvPr>
          <p:cNvPicPr>
            <a:picLocks noChangeAspect="1"/>
          </p:cNvPicPr>
          <p:nvPr/>
        </p:nvPicPr>
        <p:blipFill>
          <a:blip r:embed="rId5"/>
          <a:stretch>
            <a:fillRect/>
          </a:stretch>
        </p:blipFill>
        <p:spPr>
          <a:xfrm>
            <a:off x="1670893" y="1938919"/>
            <a:ext cx="5802214" cy="1977588"/>
          </a:xfrm>
          <a:prstGeom prst="rect">
            <a:avLst/>
          </a:prstGeom>
        </p:spPr>
      </p:pic>
    </p:spTree>
    <p:extLst>
      <p:ext uri="{BB962C8B-B14F-4D97-AF65-F5344CB8AC3E}">
        <p14:creationId xmlns:p14="http://schemas.microsoft.com/office/powerpoint/2010/main" val="1006790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A8FC7C2D-C64B-4C8B-976E-FB4661828C92}"/>
              </a:ext>
            </a:extLst>
          </p:cNvPr>
          <p:cNvSpPr txBox="1"/>
          <p:nvPr/>
        </p:nvSpPr>
        <p:spPr>
          <a:xfrm>
            <a:off x="265891" y="709401"/>
            <a:ext cx="4018242" cy="523220"/>
          </a:xfrm>
          <a:prstGeom prst="rect">
            <a:avLst/>
          </a:prstGeom>
          <a:noFill/>
        </p:spPr>
        <p:txBody>
          <a:bodyPr wrap="square" rtlCol="0">
            <a:spAutoFit/>
          </a:bodyPr>
          <a:lstStyle/>
          <a:p>
            <a:r>
              <a:rPr lang="en-GB" sz="2800" dirty="0">
                <a:latin typeface="Bebas Neue Regular"/>
                <a:cs typeface="Open Sans" panose="020B0606030504020204" pitchFamily="34" charset="0"/>
              </a:rPr>
              <a:t>Phishing</a:t>
            </a:r>
            <a:endParaRPr lang="nl-NL" sz="2800" dirty="0">
              <a:latin typeface="Bebas Neue Regular"/>
              <a:cs typeface="Open Sans" panose="020B0606030504020204" pitchFamily="34" charset="0"/>
            </a:endParaRPr>
          </a:p>
        </p:txBody>
      </p:sp>
      <p:sp>
        <p:nvSpPr>
          <p:cNvPr id="10" name="Rectangle 15">
            <a:extLst>
              <a:ext uri="{FF2B5EF4-FFF2-40B4-BE49-F238E27FC236}">
                <a16:creationId xmlns:a16="http://schemas.microsoft.com/office/drawing/2014/main" id="{D5547FFB-D2C4-4B43-A8DB-647EADAECDF6}"/>
              </a:ext>
            </a:extLst>
          </p:cNvPr>
          <p:cNvSpPr/>
          <p:nvPr/>
        </p:nvSpPr>
        <p:spPr>
          <a:xfrm rot="16200000" flipH="1">
            <a:off x="836908" y="697930"/>
            <a:ext cx="45719" cy="1023664"/>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Het nieuwe Kasteel | Kasteel.gro | Digitale werkplaats Groningen 2019">
            <a:extLst>
              <a:ext uri="{FF2B5EF4-FFF2-40B4-BE49-F238E27FC236}">
                <a16:creationId xmlns:a16="http://schemas.microsoft.com/office/drawing/2014/main" id="{0675BDA8-D5E0-4289-8D18-D25536203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9" y="4923230"/>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05D6990A-6711-49F8-87F1-C965586CFFCD}"/>
              </a:ext>
            </a:extLst>
          </p:cNvPr>
          <p:cNvSpPr txBox="1"/>
          <p:nvPr/>
        </p:nvSpPr>
        <p:spPr>
          <a:xfrm>
            <a:off x="-5557" y="28897"/>
            <a:ext cx="1918922" cy="276999"/>
          </a:xfrm>
          <a:prstGeom prst="rect">
            <a:avLst/>
          </a:prstGeom>
          <a:noFill/>
        </p:spPr>
        <p:txBody>
          <a:bodyPr wrap="square" rtlCol="0">
            <a:spAutoFit/>
          </a:bodyPr>
          <a:lstStyle/>
          <a:p>
            <a:r>
              <a:rPr lang="nl-NL" sz="1200" b="1">
                <a:solidFill>
                  <a:srgbClr val="FCD300"/>
                </a:solidFill>
                <a:latin typeface="Open Sans"/>
                <a:cs typeface="Open Sans"/>
              </a:rPr>
              <a:t>Digitaal </a:t>
            </a:r>
            <a:r>
              <a:rPr lang="nl-NL" sz="1200" b="1">
                <a:latin typeface="Open Sans"/>
                <a:cs typeface="Open Sans"/>
              </a:rPr>
              <a:t>Burgerschap</a:t>
            </a:r>
          </a:p>
        </p:txBody>
      </p:sp>
      <p:sp>
        <p:nvSpPr>
          <p:cNvPr id="8" name="Tijdelijke aanduiding voor inhoud 2">
            <a:extLst>
              <a:ext uri="{FF2B5EF4-FFF2-40B4-BE49-F238E27FC236}">
                <a16:creationId xmlns:a16="http://schemas.microsoft.com/office/drawing/2014/main" id="{447B3651-718F-49C2-A8AA-D2BD409D3D55}"/>
              </a:ext>
            </a:extLst>
          </p:cNvPr>
          <p:cNvSpPr txBox="1">
            <a:spLocks/>
          </p:cNvSpPr>
          <p:nvPr/>
        </p:nvSpPr>
        <p:spPr>
          <a:xfrm>
            <a:off x="265892" y="1375493"/>
            <a:ext cx="4018242" cy="2840459"/>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buNone/>
            </a:pPr>
            <a:r>
              <a:rPr lang="en-GB"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Phishing </a:t>
            </a: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is </a:t>
            </a: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een vorm van internetfraude waarbij je valse berichten ontvangt. Hierbij proberen de criminelen inloggegevens of andere persoonlijke (financiële) gegevens</a:t>
            </a: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te stelen</a:t>
            </a: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Deze vorm van cybercriminaliteit heeft veel financiële schade als gevolg.</a:t>
            </a:r>
          </a:p>
          <a:p>
            <a:pPr marL="0" indent="0">
              <a:buNone/>
            </a:pPr>
            <a:endPar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A7EB256B-7B43-8182-76E6-4DC6C6A6433F}"/>
              </a:ext>
            </a:extLst>
          </p:cNvPr>
          <p:cNvPicPr>
            <a:picLocks noChangeAspect="1"/>
          </p:cNvPicPr>
          <p:nvPr/>
        </p:nvPicPr>
        <p:blipFill>
          <a:blip r:embed="rId4"/>
          <a:stretch>
            <a:fillRect/>
          </a:stretch>
        </p:blipFill>
        <p:spPr>
          <a:xfrm>
            <a:off x="4792980" y="0"/>
            <a:ext cx="4351020" cy="5143500"/>
          </a:xfrm>
          <a:prstGeom prst="rect">
            <a:avLst/>
          </a:prstGeom>
        </p:spPr>
      </p:pic>
    </p:spTree>
    <p:extLst>
      <p:ext uri="{BB962C8B-B14F-4D97-AF65-F5344CB8AC3E}">
        <p14:creationId xmlns:p14="http://schemas.microsoft.com/office/powerpoint/2010/main" val="116733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Aangepast 1">
      <a:dk1>
        <a:sysClr val="windowText" lastClr="000000"/>
      </a:dk1>
      <a:lt1>
        <a:sysClr val="window" lastClr="FFFFFF"/>
      </a:lt1>
      <a:dk2>
        <a:srgbClr val="8496B0"/>
      </a:dk2>
      <a:lt2>
        <a:srgbClr val="E7E6E6"/>
      </a:lt2>
      <a:accent1>
        <a:srgbClr val="000000"/>
      </a:accent1>
      <a:accent2>
        <a:srgbClr val="ED7D31"/>
      </a:accent2>
      <a:accent3>
        <a:srgbClr val="A5A5A5"/>
      </a:accent3>
      <a:accent4>
        <a:srgbClr val="000000"/>
      </a:accent4>
      <a:accent5>
        <a:srgbClr val="000000"/>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4ED6E9FCE191479359C05D88A372A6" ma:contentTypeVersion="42" ma:contentTypeDescription="Een nieuw document maken." ma:contentTypeScope="" ma:versionID="e0c156fbc5f05f38d3c04746fa4d19bf">
  <xsd:schema xmlns:xsd="http://www.w3.org/2001/XMLSchema" xmlns:xs="http://www.w3.org/2001/XMLSchema" xmlns:p="http://schemas.microsoft.com/office/2006/metadata/properties" xmlns:ns2="90ed0bb7-21c4-4f64-a81e-213c1120bb52" xmlns:ns3="29155f51-7762-430c-9a21-f70f21876669" targetNamespace="http://schemas.microsoft.com/office/2006/metadata/properties" ma:root="true" ma:fieldsID="5c960513d6de3497cf0077e4bf344601" ns2:_="" ns3:_="">
    <xsd:import namespace="90ed0bb7-21c4-4f64-a81e-213c1120bb52"/>
    <xsd:import namespace="29155f51-7762-430c-9a21-f70f2187666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Leaders" minOccurs="0"/>
                <xsd:element ref="ns2:Members" minOccurs="0"/>
                <xsd:element ref="ns2:Member_Groups" minOccurs="0"/>
                <xsd:element ref="ns2:Invited_Leaders" minOccurs="0"/>
                <xsd:element ref="ns2:Invited_Members" minOccurs="0"/>
                <xsd:element ref="ns2:Has_Leaders_Only_SectionGroup"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d0bb7-21c4-4f64-a81e-213c1120bb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NotebookType" ma:index="14" nillable="true" ma:displayName="Notebook Type" ma:internalName="NotebookType">
      <xsd:simpleType>
        <xsd:restriction base="dms:Text"/>
      </xsd:simpleType>
    </xsd:element>
    <xsd:element name="FolderType" ma:index="15" nillable="true" ma:displayName="Folder Type" ma:internalName="FolderType">
      <xsd:simpleType>
        <xsd:restriction base="dms:Text"/>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msChannelId" ma:index="18" nillable="true" ma:displayName="Teams Channel Id" ma:internalName="TeamsChannelId">
      <xsd:simpleType>
        <xsd:restriction base="dms:Text"/>
      </xsd:simpleType>
    </xsd:element>
    <xsd:element name="Owner" ma:index="19"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0" nillable="true" ma:displayName="Math Settings" ma:internalName="Math_Settings">
      <xsd:simpleType>
        <xsd:restriction base="dms:Text"/>
      </xsd:simpleType>
    </xsd:element>
    <xsd:element name="DefaultSectionNames" ma:index="21" nillable="true" ma:displayName="Default Section Names" ma:internalName="DefaultSectionNames">
      <xsd:simpleType>
        <xsd:restriction base="dms:Note">
          <xsd:maxLength value="255"/>
        </xsd:restriction>
      </xsd:simpleType>
    </xsd:element>
    <xsd:element name="Templates" ma:index="22" nillable="true" ma:displayName="Templates" ma:internalName="Templates">
      <xsd:simpleType>
        <xsd:restriction base="dms:Note">
          <xsd:maxLength value="255"/>
        </xsd:restriction>
      </xsd:simpleType>
    </xsd:element>
    <xsd:element name="Teachers" ma:index="2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6" nillable="true" ma:displayName="Distribution Groups" ma:internalName="Distribution_Groups">
      <xsd:simpleType>
        <xsd:restriction base="dms:Note">
          <xsd:maxLength value="255"/>
        </xsd:restriction>
      </xsd:simpleType>
    </xsd:element>
    <xsd:element name="LMS_Mappings" ma:index="27" nillable="true" ma:displayName="LMS Mappings" ma:internalName="LMS_Mappings">
      <xsd:simpleType>
        <xsd:restriction base="dms:Note">
          <xsd:maxLength value="255"/>
        </xsd:restriction>
      </xsd:simpleType>
    </xsd:element>
    <xsd:element name="Invited_Teachers" ma:index="28" nillable="true" ma:displayName="Invited Teachers" ma:internalName="Invited_Teachers">
      <xsd:simpleType>
        <xsd:restriction base="dms:Note">
          <xsd:maxLength value="255"/>
        </xsd:restriction>
      </xsd:simpleType>
    </xsd:element>
    <xsd:element name="Invited_Students" ma:index="29" nillable="true" ma:displayName="Invited Students" ma:internalName="Invited_Students">
      <xsd:simpleType>
        <xsd:restriction base="dms:Note">
          <xsd:maxLength value="255"/>
        </xsd:restriction>
      </xsd:simpleType>
    </xsd:element>
    <xsd:element name="Self_Registration_Enabled" ma:index="30" nillable="true" ma:displayName="Self Registration Enabled" ma:internalName="Self_Registration_Enabled">
      <xsd:simpleType>
        <xsd:restriction base="dms:Boolean"/>
      </xsd:simpleType>
    </xsd:element>
    <xsd:element name="Has_Teacher_Only_SectionGroup" ma:index="31" nillable="true" ma:displayName="Has Teacher Only SectionGroup" ma:internalName="Has_Teacher_Only_SectionGroup">
      <xsd:simpleType>
        <xsd:restriction base="dms:Boolean"/>
      </xsd:simpleType>
    </xsd:element>
    <xsd:element name="Is_Collaboration_Space_Locked" ma:index="32" nillable="true" ma:displayName="Is Collaboration Space Locked" ma:internalName="Is_Collaboration_Space_Locked">
      <xsd:simpleType>
        <xsd:restriction base="dms:Boolean"/>
      </xsd:simpleType>
    </xsd:element>
    <xsd:element name="IsNotebookLocked" ma:index="33" nillable="true" ma:displayName="Is Notebook Locked" ma:internalName="IsNotebookLocked">
      <xsd:simpleType>
        <xsd:restriction base="dms:Boolean"/>
      </xsd:simpleType>
    </xsd:element>
    <xsd:element name="Leaders" ma:index="34"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35"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6"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37" nillable="true" ma:displayName="Invited Leaders" ma:internalName="Invited_Leaders">
      <xsd:simpleType>
        <xsd:restriction base="dms:Note">
          <xsd:maxLength value="255"/>
        </xsd:restriction>
      </xsd:simpleType>
    </xsd:element>
    <xsd:element name="Invited_Members" ma:index="38" nillable="true" ma:displayName="Invited Members" ma:internalName="Invited_Members">
      <xsd:simpleType>
        <xsd:restriction base="dms:Note">
          <xsd:maxLength value="255"/>
        </xsd:restriction>
      </xsd:simpleType>
    </xsd:element>
    <xsd:element name="Has_Leaders_Only_SectionGroup" ma:index="39" nillable="true" ma:displayName="Has Leaders Only SectionGroup" ma:internalName="Has_Leaders_Only_SectionGroup">
      <xsd:simpleType>
        <xsd:restriction base="dms:Boolean"/>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OCR" ma:index="42" nillable="true" ma:displayName="Extracted Text" ma:internalName="MediaServiceOCR" ma:readOnly="true">
      <xsd:simpleType>
        <xsd:restriction base="dms:Note">
          <xsd:maxLength value="255"/>
        </xsd:restriction>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LengthInSeconds" ma:index="45" nillable="true" ma:displayName="Length (seconds)" ma:internalName="MediaLengthInSeconds" ma:readOnly="true">
      <xsd:simpleType>
        <xsd:restriction base="dms:Unknown"/>
      </xsd:simpleType>
    </xsd:element>
    <xsd:element name="lcf76f155ced4ddcb4097134ff3c332f" ma:index="47" nillable="true" ma:taxonomy="true" ma:internalName="lcf76f155ced4ddcb4097134ff3c332f" ma:taxonomyFieldName="MediaServiceImageTags" ma:displayName="Afbeeldingtags" ma:readOnly="false" ma:fieldId="{5cf76f15-5ced-4ddc-b409-7134ff3c332f}" ma:taxonomyMulti="true" ma:sspId="cc591582-5716-4c7b-ae58-80bd828370e4" ma:termSetId="09814cd3-568e-fe90-9814-8d621ff8fb84" ma:anchorId="fba54fb3-c3e1-fe81-a776-ca4b69148c4d" ma:open="true" ma:isKeyword="false">
      <xsd:complexType>
        <xsd:sequence>
          <xsd:element ref="pc:Terms" minOccurs="0" maxOccurs="1"/>
        </xsd:sequence>
      </xsd:complexType>
    </xsd:element>
    <xsd:element name="MediaServiceLocation" ma:index="4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155f51-7762-430c-9a21-f70f21876669"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48" nillable="true" ma:displayName="Taxonomy Catch All Column" ma:hidden="true" ma:list="{d5a5f0b5-4120-4702-b09c-47725e8ef84b}" ma:internalName="TaxCatchAll" ma:showField="CatchAllData" ma:web="29155f51-7762-430c-9a21-f70f218766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vited_Leaders xmlns="90ed0bb7-21c4-4f64-a81e-213c1120bb52" xsi:nil="true"/>
    <NotebookType xmlns="90ed0bb7-21c4-4f64-a81e-213c1120bb52" xsi:nil="true"/>
    <FolderType xmlns="90ed0bb7-21c4-4f64-a81e-213c1120bb52" xsi:nil="true"/>
    <Student_Groups xmlns="90ed0bb7-21c4-4f64-a81e-213c1120bb52">
      <UserInfo>
        <DisplayName/>
        <AccountId xsi:nil="true"/>
        <AccountType/>
      </UserInfo>
    </Student_Groups>
    <TaxCatchAll xmlns="29155f51-7762-430c-9a21-f70f21876669" xsi:nil="true"/>
    <TeamsChannelId xmlns="90ed0bb7-21c4-4f64-a81e-213c1120bb52" xsi:nil="true"/>
    <Students xmlns="90ed0bb7-21c4-4f64-a81e-213c1120bb52">
      <UserInfo>
        <DisplayName/>
        <AccountId xsi:nil="true"/>
        <AccountType/>
      </UserInfo>
    </Students>
    <Distribution_Groups xmlns="90ed0bb7-21c4-4f64-a81e-213c1120bb52" xsi:nil="true"/>
    <DefaultSectionNames xmlns="90ed0bb7-21c4-4f64-a81e-213c1120bb52" xsi:nil="true"/>
    <Is_Collaboration_Space_Locked xmlns="90ed0bb7-21c4-4f64-a81e-213c1120bb52" xsi:nil="true"/>
    <AppVersion xmlns="90ed0bb7-21c4-4f64-a81e-213c1120bb52" xsi:nil="true"/>
    <Invited_Students xmlns="90ed0bb7-21c4-4f64-a81e-213c1120bb52" xsi:nil="true"/>
    <IsNotebookLocked xmlns="90ed0bb7-21c4-4f64-a81e-213c1120bb52" xsi:nil="true"/>
    <Math_Settings xmlns="90ed0bb7-21c4-4f64-a81e-213c1120bb52" xsi:nil="true"/>
    <Self_Registration_Enabled xmlns="90ed0bb7-21c4-4f64-a81e-213c1120bb52" xsi:nil="true"/>
    <Has_Teacher_Only_SectionGroup xmlns="90ed0bb7-21c4-4f64-a81e-213c1120bb52" xsi:nil="true"/>
    <Members xmlns="90ed0bb7-21c4-4f64-a81e-213c1120bb52">
      <UserInfo>
        <DisplayName/>
        <AccountId xsi:nil="true"/>
        <AccountType/>
      </UserInfo>
    </Members>
    <Invited_Members xmlns="90ed0bb7-21c4-4f64-a81e-213c1120bb52" xsi:nil="true"/>
    <Invited_Teachers xmlns="90ed0bb7-21c4-4f64-a81e-213c1120bb52" xsi:nil="true"/>
    <Teachers xmlns="90ed0bb7-21c4-4f64-a81e-213c1120bb52">
      <UserInfo>
        <DisplayName/>
        <AccountId xsi:nil="true"/>
        <AccountType/>
      </UserInfo>
    </Teachers>
    <lcf76f155ced4ddcb4097134ff3c332f xmlns="90ed0bb7-21c4-4f64-a81e-213c1120bb52">
      <Terms xmlns="http://schemas.microsoft.com/office/infopath/2007/PartnerControls"/>
    </lcf76f155ced4ddcb4097134ff3c332f>
    <Templates xmlns="90ed0bb7-21c4-4f64-a81e-213c1120bb52" xsi:nil="true"/>
    <Member_Groups xmlns="90ed0bb7-21c4-4f64-a81e-213c1120bb52">
      <UserInfo>
        <DisplayName/>
        <AccountId xsi:nil="true"/>
        <AccountType/>
      </UserInfo>
    </Member_Groups>
    <Has_Leaders_Only_SectionGroup xmlns="90ed0bb7-21c4-4f64-a81e-213c1120bb52" xsi:nil="true"/>
    <LMS_Mappings xmlns="90ed0bb7-21c4-4f64-a81e-213c1120bb52" xsi:nil="true"/>
    <CultureName xmlns="90ed0bb7-21c4-4f64-a81e-213c1120bb52" xsi:nil="true"/>
    <Owner xmlns="90ed0bb7-21c4-4f64-a81e-213c1120bb52">
      <UserInfo>
        <DisplayName/>
        <AccountId xsi:nil="true"/>
        <AccountType/>
      </UserInfo>
    </Owner>
    <Leaders xmlns="90ed0bb7-21c4-4f64-a81e-213c1120bb52">
      <UserInfo>
        <DisplayName/>
        <AccountId xsi:nil="true"/>
        <AccountType/>
      </UserInfo>
    </Leaders>
    <MediaLengthInSeconds xmlns="90ed0bb7-21c4-4f64-a81e-213c1120bb52" xsi:nil="true"/>
    <SharedWithUsers xmlns="29155f51-7762-430c-9a21-f70f21876669">
      <UserInfo>
        <DisplayName/>
        <AccountId xsi:nil="true"/>
        <AccountType/>
      </UserInfo>
    </SharedWithUsers>
  </documentManagement>
</p:properties>
</file>

<file path=customXml/itemProps1.xml><?xml version="1.0" encoding="utf-8"?>
<ds:datastoreItem xmlns:ds="http://schemas.openxmlformats.org/officeDocument/2006/customXml" ds:itemID="{39DCE7A7-9421-4311-883B-834C655FBE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ed0bb7-21c4-4f64-a81e-213c1120bb52"/>
    <ds:schemaRef ds:uri="29155f51-7762-430c-9a21-f70f218766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982BA0-A796-4D7D-845F-062FBCB973F8}">
  <ds:schemaRefs>
    <ds:schemaRef ds:uri="http://schemas.microsoft.com/sharepoint/v3/contenttype/forms"/>
  </ds:schemaRefs>
</ds:datastoreItem>
</file>

<file path=customXml/itemProps3.xml><?xml version="1.0" encoding="utf-8"?>
<ds:datastoreItem xmlns:ds="http://schemas.openxmlformats.org/officeDocument/2006/customXml" ds:itemID="{5FAE1D13-1331-49E7-BE68-C06003A811F6}">
  <ds:schemaRefs>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terms/"/>
    <ds:schemaRef ds:uri="29155f51-7762-430c-9a21-f70f21876669"/>
    <ds:schemaRef ds:uri="90ed0bb7-21c4-4f64-a81e-213c1120bb5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658</TotalTime>
  <Words>1112</Words>
  <Application>Microsoft Office PowerPoint</Application>
  <PresentationFormat>Diavoorstelling (16:9)</PresentationFormat>
  <Paragraphs>125</Paragraphs>
  <Slides>18</Slides>
  <Notes>18</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18</vt:i4>
      </vt:variant>
    </vt:vector>
  </HeadingPairs>
  <TitlesOfParts>
    <vt:vector size="29" baseType="lpstr">
      <vt:lpstr>Akko W01 Regular</vt:lpstr>
      <vt:lpstr>Arial</vt:lpstr>
      <vt:lpstr>Bebas Neue</vt:lpstr>
      <vt:lpstr>Bebas Neue Book</vt:lpstr>
      <vt:lpstr>Bebas Neue Regular</vt:lpstr>
      <vt:lpstr>Calibri</vt:lpstr>
      <vt:lpstr>Open Sans</vt:lpstr>
      <vt:lpstr>Open Sans Light</vt:lpstr>
      <vt:lpstr>Wingdings 2</vt:lpstr>
      <vt:lpstr>YouTube Sans</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sundaylab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adytia purwo</dc:creator>
  <cp:lastModifiedBy>Leo van Ast</cp:lastModifiedBy>
  <cp:revision>95</cp:revision>
  <dcterms:created xsi:type="dcterms:W3CDTF">2018-07-19T01:14:27Z</dcterms:created>
  <dcterms:modified xsi:type="dcterms:W3CDTF">2023-01-31T17:12:38Z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0x010100E64ED6E9FCE191479359C05D88A372A6</vt:lpwstr>
  </property>
  <property fmtid="{D5CDD505-2E9C-101B-9397-08002B2CF9AE}" pid="3" name="MediaServiceImageTags">
    <vt:lpwstr/>
  </property>
</Properties>
</file>